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3102" y="7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3/6/2021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0693400" cy="151213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820292" y="4695458"/>
            <a:ext cx="91450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επιχείρηση…………………………………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που εδρεύει στην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Περιφέρεια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……………………. εντάχθηκε στη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δράση «Στήριξη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Νεοφυών Επιχειρήσεων Εθνικού Μητρώου «</a:t>
            </a:r>
            <a:r>
              <a:rPr lang="el-GR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Elevate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Greece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για την αντιμετώπιση της πανδημίας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Covid-19» συνολικού προϋπολογισμού 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60 εκατ. Ευρώ. 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Δράση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στοχεύει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στην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ενίσχυση της επιχειρηματικότητας και της ρευστότητας των νεοφυών/καινοτόμων μικρομεσαίων επιχειρήσεων (που δραστηριοποιούνται σε τομείς της Έξυπνης Εξειδίκευσης/RIS3) του Εθνικού Μητρώου Νεοφυών Επιχειρήσεων «</a:t>
            </a:r>
            <a:r>
              <a:rPr lang="el-GR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Elevate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Greece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», υπό τις αντίξοες συνθήκες της κρίσης του COVID-19.</a:t>
            </a: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 συνολικό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ποσό δημόσιας χρηματοδότησης που έλαβε η επιχείρηση με τη μορφή μη επιστρεπτέας </a:t>
            </a:r>
            <a:r>
              <a:rPr lang="el-GR" sz="120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επιχορήγησης </a:t>
            </a:r>
            <a:r>
              <a:rPr lang="el-GR" sz="120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ανέρχεται σε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…….…..……..……..… € και συγχρηματοδοτείται από την Ελλάδα και το Ευρωπαϊκό Ταμείο Περιφερειακής Ανάπτυξης της Ευρωπαϊκής Ένωσης. 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837606" y="6697166"/>
            <a:ext cx="9217024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δημόσια χρηματοδότηση αντιστοιχεί σε ποσοστό …….% του Κεφαλαίου Κίνησης της επιχείρησης για το έτος </a:t>
            </a:r>
            <a:r>
              <a:rPr lang="el-GR" sz="1200" b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αναφοράς</a:t>
            </a:r>
            <a:r>
              <a:rPr lang="el-GR" sz="1200" b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…..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Μέσω της συμμετοχής στη Δράση, η επιχείρηση πέτυχε: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βελτίωση της ανταγωνιστικότητας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αύξηση της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ρευστότητας της </a:t>
            </a:r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ενίσχυση της εξωστρέφειας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ενίσχυση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επιχειρηματικότητας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δημιουργία / διατήρηση ποιοτικών θέσεων εργασίας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Άλλο…………………………………………………………</a:t>
            </a:r>
          </a:p>
          <a:p>
            <a:pPr>
              <a:lnSpc>
                <a:spcPct val="150000"/>
              </a:lnSpc>
            </a:pPr>
            <a:endParaRPr lang="el-GR" sz="6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 τη συμβολή του ΕΠΑνΕΚ ενισχύθηκε 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επιχείρηση,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αποφέροντας οφέλη στην ανταγωνιστικότητα της χώρας κ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αθώς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και στην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εθνική οικονομία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185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49</cp:revision>
  <dcterms:created xsi:type="dcterms:W3CDTF">2018-02-13T12:16:57Z</dcterms:created>
  <dcterms:modified xsi:type="dcterms:W3CDTF">2021-06-03T09:46:36Z</dcterms:modified>
</cp:coreProperties>
</file>