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0693400" cy="15122525"/>
  <p:notesSz cx="6858000" cy="9144000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33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3102" y="78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  <a:prstGeom prst="rect">
            <a:avLst/>
          </a:prstGeo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  <a:prstGeom prst="rect">
            <a:avLst/>
          </a:prstGeo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  <a:prstGeom prst="rect">
            <a:avLst/>
          </a:prstGeo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  <a:prstGeom prst="rect">
            <a:avLst/>
          </a:prstGeo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  <a:prstGeom prst="rect">
            <a:avLst/>
          </a:prstGeo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  <a:prstGeom prst="rect">
            <a:avLst/>
          </a:prstGeo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  <a:prstGeom prst="rect">
            <a:avLst/>
          </a:prstGeo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  <a:prstGeom prst="rect">
            <a:avLst/>
          </a:prstGeo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67"/>
            <a:ext cx="10693400" cy="15075991"/>
          </a:xfrm>
          <a:prstGeom prst="rect">
            <a:avLst/>
          </a:prstGeom>
        </p:spPr>
      </p:pic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810196" y="4176886"/>
            <a:ext cx="91450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enterprise ………………………………… based in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……………………Region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has joined the Action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“Elevating Greek Startups against COVID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19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”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with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total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budget of  </a:t>
            </a: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6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0 </a:t>
            </a: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million €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The Action aims at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support of start-ups included in the National Register of Start-ups "Elevate Greece" in the form of a non-refundable grant as working capital to cover their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expenses. 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total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budget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that the enterprise received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as </a:t>
            </a:r>
            <a:r>
              <a:rPr lang="en-US" sz="120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US" sz="120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non-refundable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grant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is……………………………………….. and is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co-financed by Greece and the European Union - European Regional Development Fund.</a:t>
            </a:r>
          </a:p>
        </p:txBody>
      </p:sp>
      <p:sp>
        <p:nvSpPr>
          <p:cNvPr id="6" name="5 - TextBox"/>
          <p:cNvSpPr txBox="1"/>
          <p:nvPr/>
        </p:nvSpPr>
        <p:spPr>
          <a:xfrm>
            <a:off x="829928" y="5905078"/>
            <a:ext cx="921702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Public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Expenditure is the 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…….%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 the working capital of the year …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</a:t>
            </a:r>
            <a:endParaRPr lang="el-GR" sz="1200" b="1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Through the participation in the Action,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enterprise achieved: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Competitiveness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improvement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Increase of liquidity 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Reinforcement of an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extrovert business profile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Entrepreneurship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Reinforcement 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Creation/ retention of jobs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Other …………………………………………………………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support of </a:t>
            </a:r>
            <a:r>
              <a:rPr lang="en-US" sz="1200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EPAnEK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proved beneficial, not only for the enterprise but for the competitiveness of the national as well as the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national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economy. </a:t>
            </a:r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169</Words>
  <Application>Microsoft Office PowerPoint</Application>
  <PresentationFormat>Custom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Verdana</vt:lpstr>
      <vt:lpstr>Wingdings</vt:lpstr>
      <vt:lpstr>Θέμα του Office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ΚΑΤΣΕΛΟΣ ΣΩΤΗΡΗΣ</cp:lastModifiedBy>
  <cp:revision>56</cp:revision>
  <dcterms:created xsi:type="dcterms:W3CDTF">2018-02-13T12:16:57Z</dcterms:created>
  <dcterms:modified xsi:type="dcterms:W3CDTF">2021-06-03T09:46:22Z</dcterms:modified>
</cp:coreProperties>
</file>