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9263" cy="9929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A0A2-97C0-436F-ACD5-7DFF84C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252FB-725D-4D07-B2D9-7244B93D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E1F-443D-4650-8E2F-B53027D646B4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C40FA-7EE2-42BE-82BB-A0E51F9C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2F3EE-879C-47DA-834D-82364EC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5D21-7B64-46A4-BBE8-8B209B22D6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7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18991-49A8-4CA6-8CEF-DCFBFE5D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84C4-B8F0-452A-AF25-BD15B7BA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DABE-FCDD-48A2-A3F8-598082C97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2E1F-443D-4650-8E2F-B53027D646B4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A821-F7E5-4798-85BC-F6A7327C7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80034-FE0B-4C2B-9930-24A3D4D3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5D21-7B64-46A4-BBE8-8B209B22D6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7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5A189-D567-44E7-9C1C-6F077099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48D43-22E9-47A5-B1EF-91C354900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7245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04CF24-2A3D-4280-9A58-70037F11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56E33-8C52-4251-922A-BD37C2078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4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F9F45-2B70-4421-B68D-44E609E9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1D5D4-0CC6-4F10-BC55-8F4E4CFBD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2903E-06CD-46F5-9EF3-F0A7E6AD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083BD-D7CF-40D9-B9FE-D5A1DD2C0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AF27E-CB08-4DF9-8AA4-2679558C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94AFC-04DC-4C99-8E3D-C8082EC70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5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7B921-81D4-49AD-9746-4AB1558A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54469-5C87-4D98-9747-218BF6FC1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AFB552-7F9B-420F-89B2-ED302A79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7C757-975D-4FB3-A158-745EF482F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DCF679-F7C6-4900-8CBC-8C3F336D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34521-2CE8-40E8-8246-9A3A18EC4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6A3DA8-2CEE-4BAC-AFD2-87FFCBB2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D8A47-EDED-40BC-8520-67239EDA9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0CD461-5275-405C-BF14-82A9D874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96F3A-51EC-4859-ADA9-CE03572B8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8CDBFD-0B36-4621-832A-14B7944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260F3-7443-4A14-9400-060403996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656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5E2147-B6FE-438B-BA3D-EBCB8396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0FC85-D3E6-4504-9FDD-51F44B2FE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C8678-5082-4447-B428-38E06039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8A765-A409-4961-85BB-E52E1682C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C22E5-7848-4580-B7C2-F2A5B2F0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DDA63-713B-480F-BFC5-F420129EA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786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74F14B-EA15-49D3-91B3-9E206E18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98B3B-5B18-446E-9FCD-063E53916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FBD0F9-4A7F-4A8D-953A-306AEEA3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756AD-48FF-423E-B02B-F00B1D91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2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79570A-D951-424E-A1C8-1584B074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BD5B4-D462-4EFA-AA10-47700FB5A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EDED5-3E55-44B4-9442-101A5E90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6711A-B44E-4265-86FC-4BE7897B8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E33261-DD92-479C-BDF7-6B4543E8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5A393-124C-4B7E-9B86-DC7817AC7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Koniaris</dc:creator>
  <cp:lastModifiedBy>Marios Koniaris</cp:lastModifiedBy>
  <cp:revision>1</cp:revision>
  <dcterms:created xsi:type="dcterms:W3CDTF">2021-06-08T09:19:47Z</dcterms:created>
  <dcterms:modified xsi:type="dcterms:W3CDTF">2021-06-08T09:19:47Z</dcterms:modified>
</cp:coreProperties>
</file>