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799263" cy="9929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97D63-62DC-4C10-BF7A-DE8E56C64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1BB895-E606-43EE-BE86-0229CA9F5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E592-D4AE-482F-8783-DA4250E2930C}" type="datetimeFigureOut">
              <a:rPr lang="el-GR" smtClean="0"/>
              <a:t>8/6/2021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6F739-C344-46F4-92DF-2C23914F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871A9-9584-4DAF-9A24-0FB48332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4BB2-C846-4F05-8CA1-AE7226A5048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439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8139A9-67C7-4E1A-AD7B-EB1AD3B6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73E0C-D2FE-4FD5-A51D-C782D5193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31EE2-5F83-4527-B443-7BD08D4C9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CE592-D4AE-482F-8783-DA4250E2930C}" type="datetimeFigureOut">
              <a:rPr lang="el-GR" smtClean="0"/>
              <a:t>8/6/2021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F2F2E-49BF-4964-8326-73CCA597C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3B5DF-AA8D-4595-A533-E66B56638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44BB2-C846-4F05-8CA1-AE7226A5048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831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6EF47F-9F2E-440C-A9F0-302FA3D9A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CC1F4-1355-44E2-9F7B-4F853D9FC8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80294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A35262-33FF-4459-89DB-545DE45A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9E01DD-97F7-49A9-BE11-40513B76F9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7FAEE7-6A35-4FCD-9089-550C5ED46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0DCE35-23C4-425E-A08A-1DA56275AC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24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CD5F7C-B28E-48C9-88C6-AC224D47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72BC2-7729-4D36-A513-60787DE138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89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8E8915-808D-45C4-AFB9-3DEE3C8BA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0965C-F226-4BE4-A5EE-9FDCFA4293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05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FCD0C2-DF48-4228-8E32-E51B3E99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4626D-B2F0-4954-BAA3-79F05C3454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5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E0CCEE-0341-43F8-A2A7-8531A866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0E3A9-CA55-439D-AC45-52FA4F0373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3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5BB5D3-CC7C-4B62-90BF-62261753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D6B81-FB3B-4EBD-A4AB-8F880940FD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06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9846E2-090E-4AA5-9DD3-AC3AB3E4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45D1DA-84FC-4FD5-AA50-EE0D3D38CA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92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D2C653-1F82-48C7-9B4E-485FE0A5E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271F7-D98F-464B-B10D-F067CC25E1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2627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933D37-4C34-43A0-9EC5-60CE0E9D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BA7E0-77FB-46A2-8B5D-2B8517E3E8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05541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064FB2-EF7F-4C85-A582-9A44BA0E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99A92-FF9C-4D96-A4CC-EB9EEF3EB6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6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B548B6-4D2F-40CD-9CC0-431CB3902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D9A595-5F5B-40F2-912C-82271B33B1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1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CACE1E-FF1A-486F-A3AB-9C18F1E56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A9B023-0890-4945-8717-6764021CAA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5BFED7-3948-49F7-9395-A21318F7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28DC2E-5742-4FCE-86D4-4247B2FF3C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9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D4FF3F-BB14-4F44-9483-89E79A9F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4B743C-E6C6-448E-A764-B5F53EF85F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8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8CB74F-2141-4631-A431-9D5560A6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97E643-336A-4A6A-90CF-1BE633224D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2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2A0CC4-FFD0-45CE-90F1-C5F15CBB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D0CC2-DA0F-4954-AC5B-8F0EADAD4D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2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EA2652-8293-4B66-95F0-20F6ED48E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133AE-54EC-46D1-8CD6-B23158C7AC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86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Marios Koniaris</dc:creator>
  <cp:lastModifiedBy>Marios Koniaris</cp:lastModifiedBy>
  <cp:revision>1</cp:revision>
  <dcterms:created xsi:type="dcterms:W3CDTF">2021-06-08T09:21:24Z</dcterms:created>
  <dcterms:modified xsi:type="dcterms:W3CDTF">2021-06-08T09:21:24Z</dcterms:modified>
</cp:coreProperties>
</file>