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786" r:id="rId3"/>
    <p:sldId id="756" r:id="rId4"/>
    <p:sldId id="780" r:id="rId5"/>
    <p:sldId id="777" r:id="rId6"/>
    <p:sldId id="778" r:id="rId7"/>
    <p:sldId id="779" r:id="rId8"/>
    <p:sldId id="781" r:id="rId9"/>
    <p:sldId id="664" r:id="rId10"/>
    <p:sldId id="766" r:id="rId11"/>
    <p:sldId id="788" r:id="rId12"/>
    <p:sldId id="773" r:id="rId13"/>
    <p:sldId id="790" r:id="rId14"/>
    <p:sldId id="752" r:id="rId1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is" initials="apap" lastIdx="5" clrIdx="0"/>
  <p:cmAuthor id="1" name="gsrt_vaio" initials="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C3300"/>
    <a:srgbClr val="000000"/>
    <a:srgbClr val="99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309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46143190434531"/>
          <c:y val="0.16512987832903184"/>
          <c:w val="0.6674976912608146"/>
          <c:h val="0.81855358522776056"/>
        </c:manualLayout>
      </c:layout>
      <c:pie3DChart>
        <c:varyColors val="1"/>
        <c:ser>
          <c:idx val="0"/>
          <c:order val="0"/>
          <c:dPt>
            <c:idx val="2"/>
            <c:bubble3D val="0"/>
            <c:spPr>
              <a:solidFill>
                <a:srgbClr val="CC00FF"/>
              </a:solidFill>
            </c:spPr>
          </c:dPt>
          <c:dLbls>
            <c:spPr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PowerPoint]Φύλλο1'!$A$2:$A$5</c:f>
              <c:strCache>
                <c:ptCount val="4"/>
                <c:pt idx="0">
                  <c:v>ΕΠΑΝΕΚ</c:v>
                </c:pt>
                <c:pt idx="1">
                  <c:v>ΠΕΠ</c:v>
                </c:pt>
                <c:pt idx="2">
                  <c:v>ΑΓΡΟΤΙΚΗ ΑΝΑΠΤΥΞΗ</c:v>
                </c:pt>
                <c:pt idx="3">
                  <c:v>ΕΠΑΝΑΔ</c:v>
                </c:pt>
              </c:strCache>
            </c:strRef>
          </c:cat>
          <c:val>
            <c:numRef>
              <c:f>'[Chart in Microsoft PowerPoint]Φύλλο1'!$B$2:$B$5</c:f>
              <c:numCache>
                <c:formatCode>#,##0</c:formatCode>
                <c:ptCount val="4"/>
                <c:pt idx="0">
                  <c:v>823231211</c:v>
                </c:pt>
                <c:pt idx="1">
                  <c:v>115965121</c:v>
                </c:pt>
                <c:pt idx="2">
                  <c:v>241859804</c:v>
                </c:pt>
                <c:pt idx="3">
                  <c:v>80000000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548228346456684"/>
          <c:y val="0.69210648861323376"/>
          <c:w val="0.19988808690580345"/>
          <c:h val="0.25978938649346189"/>
        </c:manualLayout>
      </c:layout>
      <c:overlay val="0"/>
      <c:spPr>
        <a:solidFill>
          <a:schemeClr val="accent3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gradFill>
      <a:gsLst>
        <a:gs pos="0">
          <a:schemeClr val="accent2">
            <a:lumMod val="20000"/>
            <a:lumOff val="80000"/>
          </a:schemeClr>
        </a:gs>
        <a:gs pos="6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19827-11D4-408C-BA57-AF323DC00B8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ADF7C-361E-4331-ACB1-87D8B328ACFB}">
      <dgm:prSet custT="1"/>
      <dgm:spPr/>
      <dgm:t>
        <a:bodyPr/>
        <a:lstStyle/>
        <a:p>
          <a:pPr rtl="0"/>
          <a:r>
            <a:rPr lang="el-GR" sz="1600" dirty="0" err="1" smtClean="0"/>
            <a:t>Αιρεσιμότητα</a:t>
          </a:r>
          <a:r>
            <a:rPr lang="el-GR" sz="1600" dirty="0" smtClean="0"/>
            <a:t> 11. «Ύπαρξη Εθνικής Στρατηγικής Έξυπνης Εξειδίκευσης</a:t>
          </a:r>
          <a:r>
            <a:rPr lang="en-US" sz="1600" dirty="0" smtClean="0"/>
            <a:t> – RIS3</a:t>
          </a:r>
          <a:r>
            <a:rPr lang="el-GR" sz="1600" dirty="0" smtClean="0"/>
            <a:t>»</a:t>
          </a:r>
          <a:endParaRPr lang="en-GB" sz="1000" dirty="0"/>
        </a:p>
      </dgm:t>
    </dgm:pt>
    <dgm:pt modelId="{DFEE754A-CF6C-47D2-864F-A1867D459190}" type="parTrans" cxnId="{305C3D50-61D6-42C7-958B-F5681DA24D7A}">
      <dgm:prSet/>
      <dgm:spPr/>
      <dgm:t>
        <a:bodyPr/>
        <a:lstStyle/>
        <a:p>
          <a:endParaRPr lang="en-GB"/>
        </a:p>
      </dgm:t>
    </dgm:pt>
    <dgm:pt modelId="{220C5D7C-99D1-494E-87B4-F9DE5E1CCDE9}" type="sibTrans" cxnId="{305C3D50-61D6-42C7-958B-F5681DA24D7A}">
      <dgm:prSet/>
      <dgm:spPr/>
      <dgm:t>
        <a:bodyPr/>
        <a:lstStyle/>
        <a:p>
          <a:endParaRPr lang="en-GB"/>
        </a:p>
      </dgm:t>
    </dgm:pt>
    <dgm:pt modelId="{E6A67A4E-09C2-4A78-8FBE-31C6690C9FE4}">
      <dgm:prSet custT="1"/>
      <dgm:spPr/>
      <dgm:t>
        <a:bodyPr/>
        <a:lstStyle/>
        <a:p>
          <a:pPr rtl="0"/>
          <a:r>
            <a:rPr lang="el-GR" sz="1400" dirty="0" err="1" smtClean="0"/>
            <a:t>Αιρεσιμότητα</a:t>
          </a:r>
          <a:r>
            <a:rPr lang="el-GR" sz="1400" dirty="0" smtClean="0"/>
            <a:t> 1.2 « Πολυετές Σχέδιο Χρηματοδότησης Εθνικού Οδικού Χάρτη Ερευνητικών Υποδομών</a:t>
          </a:r>
          <a:r>
            <a:rPr lang="el-GR" sz="1300" dirty="0" smtClean="0"/>
            <a:t>»</a:t>
          </a:r>
          <a:r>
            <a:rPr lang="en-US" sz="1300" dirty="0" smtClean="0"/>
            <a:t>.</a:t>
          </a:r>
          <a:endParaRPr lang="en-GB" sz="1300" dirty="0"/>
        </a:p>
      </dgm:t>
    </dgm:pt>
    <dgm:pt modelId="{B97E9396-BA56-4A4B-904D-26E48D140968}" type="parTrans" cxnId="{8C1B99B9-F144-449B-A4C7-CC4B6FC15C13}">
      <dgm:prSet/>
      <dgm:spPr/>
      <dgm:t>
        <a:bodyPr/>
        <a:lstStyle/>
        <a:p>
          <a:endParaRPr lang="en-GB"/>
        </a:p>
      </dgm:t>
    </dgm:pt>
    <dgm:pt modelId="{CCD0845B-625E-4CC3-BCCB-C2525B56E89B}" type="sibTrans" cxnId="{8C1B99B9-F144-449B-A4C7-CC4B6FC15C13}">
      <dgm:prSet/>
      <dgm:spPr/>
      <dgm:t>
        <a:bodyPr/>
        <a:lstStyle/>
        <a:p>
          <a:endParaRPr lang="en-GB"/>
        </a:p>
      </dgm:t>
    </dgm:pt>
    <dgm:pt modelId="{176FBB6F-A8AD-4EC8-AB56-F27C009D3F62}">
      <dgm:prSet/>
      <dgm:spPr/>
      <dgm:t>
        <a:bodyPr/>
        <a:lstStyle/>
        <a:p>
          <a:pPr rtl="0"/>
          <a:r>
            <a:rPr lang="el-GR" dirty="0" smtClean="0"/>
            <a:t>Ενεργοποίηση του προϋπολογισμού ΕΤΑΚ του ΕΠΑΝΕΚ</a:t>
          </a:r>
          <a:endParaRPr lang="en-GB" dirty="0"/>
        </a:p>
      </dgm:t>
    </dgm:pt>
    <dgm:pt modelId="{2492A66F-981B-43ED-9AE7-29758AFA1082}" type="parTrans" cxnId="{C56F32F5-DDE3-443E-90F0-C9565B40BBA3}">
      <dgm:prSet/>
      <dgm:spPr/>
      <dgm:t>
        <a:bodyPr/>
        <a:lstStyle/>
        <a:p>
          <a:endParaRPr lang="en-GB"/>
        </a:p>
      </dgm:t>
    </dgm:pt>
    <dgm:pt modelId="{59224277-04B4-48E1-889F-3300F9EFDDC4}" type="sibTrans" cxnId="{C56F32F5-DDE3-443E-90F0-C9565B40BBA3}">
      <dgm:prSet/>
      <dgm:spPr/>
      <dgm:t>
        <a:bodyPr/>
        <a:lstStyle/>
        <a:p>
          <a:endParaRPr lang="en-GB"/>
        </a:p>
      </dgm:t>
    </dgm:pt>
    <dgm:pt modelId="{514A95F7-F93F-4F3A-83CE-A5D91486F452}" type="pres">
      <dgm:prSet presAssocID="{38819827-11D4-408C-BA57-AF323DC00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005088-B55B-4611-A042-0C39321CFFE6}" type="pres">
      <dgm:prSet presAssocID="{38819827-11D4-408C-BA57-AF323DC00B8C}" presName="vNodes" presStyleCnt="0"/>
      <dgm:spPr/>
    </dgm:pt>
    <dgm:pt modelId="{9316596E-94B3-4D71-8DD2-FC8AC1E0F3E3}" type="pres">
      <dgm:prSet presAssocID="{B27ADF7C-361E-4331-ACB1-87D8B328ACFB}" presName="node" presStyleLbl="node1" presStyleIdx="0" presStyleCnt="3" custScaleX="156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E8B81-7908-4E59-B2D2-A3277A67F192}" type="pres">
      <dgm:prSet presAssocID="{220C5D7C-99D1-494E-87B4-F9DE5E1CCDE9}" presName="spacerT" presStyleCnt="0"/>
      <dgm:spPr/>
    </dgm:pt>
    <dgm:pt modelId="{B0BE3FE3-9A3E-4E09-97EC-9886AC8A43F1}" type="pres">
      <dgm:prSet presAssocID="{220C5D7C-99D1-494E-87B4-F9DE5E1CCDE9}" presName="sibTrans" presStyleLbl="sibTrans2D1" presStyleIdx="0" presStyleCnt="2"/>
      <dgm:spPr/>
      <dgm:t>
        <a:bodyPr/>
        <a:lstStyle/>
        <a:p>
          <a:endParaRPr lang="en-GB"/>
        </a:p>
      </dgm:t>
    </dgm:pt>
    <dgm:pt modelId="{9C230D95-A9D6-48C3-B3F6-83BA6997D970}" type="pres">
      <dgm:prSet presAssocID="{220C5D7C-99D1-494E-87B4-F9DE5E1CCDE9}" presName="spacerB" presStyleCnt="0"/>
      <dgm:spPr/>
    </dgm:pt>
    <dgm:pt modelId="{24A56B81-8782-4A87-8729-3D1F8B35E514}" type="pres">
      <dgm:prSet presAssocID="{E6A67A4E-09C2-4A78-8FBE-31C6690C9FE4}" presName="node" presStyleLbl="node1" presStyleIdx="1" presStyleCnt="3" custScaleX="1642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4F923-CA90-4D49-87EF-7EFD8B2EF654}" type="pres">
      <dgm:prSet presAssocID="{38819827-11D4-408C-BA57-AF323DC00B8C}" presName="sibTransLast" presStyleLbl="sibTrans2D1" presStyleIdx="1" presStyleCnt="2"/>
      <dgm:spPr/>
      <dgm:t>
        <a:bodyPr/>
        <a:lstStyle/>
        <a:p>
          <a:endParaRPr lang="en-GB"/>
        </a:p>
      </dgm:t>
    </dgm:pt>
    <dgm:pt modelId="{26057961-2184-4AF8-9EC9-A6BA1DE25DE1}" type="pres">
      <dgm:prSet presAssocID="{38819827-11D4-408C-BA57-AF323DC00B8C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591CEF4-23EC-4085-B286-D05D2562B93A}" type="pres">
      <dgm:prSet presAssocID="{38819827-11D4-408C-BA57-AF323DC00B8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6F32F5-DDE3-443E-90F0-C9565B40BBA3}" srcId="{38819827-11D4-408C-BA57-AF323DC00B8C}" destId="{176FBB6F-A8AD-4EC8-AB56-F27C009D3F62}" srcOrd="2" destOrd="0" parTransId="{2492A66F-981B-43ED-9AE7-29758AFA1082}" sibTransId="{59224277-04B4-48E1-889F-3300F9EFDDC4}"/>
    <dgm:cxn modelId="{4E3FABCA-CD05-48E1-A578-374A4C3C379E}" type="presOf" srcId="{176FBB6F-A8AD-4EC8-AB56-F27C009D3F62}" destId="{6591CEF4-23EC-4085-B286-D05D2562B93A}" srcOrd="0" destOrd="0" presId="urn:microsoft.com/office/officeart/2005/8/layout/equation2"/>
    <dgm:cxn modelId="{CE335068-F8C3-422E-91EE-0DA5F335E6A6}" type="presOf" srcId="{CCD0845B-625E-4CC3-BCCB-C2525B56E89B}" destId="{26057961-2184-4AF8-9EC9-A6BA1DE25DE1}" srcOrd="1" destOrd="0" presId="urn:microsoft.com/office/officeart/2005/8/layout/equation2"/>
    <dgm:cxn modelId="{C5FB3D65-BDD3-460C-99D8-9AA7BC756B25}" type="presOf" srcId="{38819827-11D4-408C-BA57-AF323DC00B8C}" destId="{514A95F7-F93F-4F3A-83CE-A5D91486F452}" srcOrd="0" destOrd="0" presId="urn:microsoft.com/office/officeart/2005/8/layout/equation2"/>
    <dgm:cxn modelId="{2946C4C3-DD52-4E59-BE6B-960076673718}" type="presOf" srcId="{220C5D7C-99D1-494E-87B4-F9DE5E1CCDE9}" destId="{B0BE3FE3-9A3E-4E09-97EC-9886AC8A43F1}" srcOrd="0" destOrd="0" presId="urn:microsoft.com/office/officeart/2005/8/layout/equation2"/>
    <dgm:cxn modelId="{320C21D9-B6D5-46E8-B2CF-5010E5122983}" type="presOf" srcId="{E6A67A4E-09C2-4A78-8FBE-31C6690C9FE4}" destId="{24A56B81-8782-4A87-8729-3D1F8B35E514}" srcOrd="0" destOrd="0" presId="urn:microsoft.com/office/officeart/2005/8/layout/equation2"/>
    <dgm:cxn modelId="{AD9C03DF-B2B1-4AA0-90B4-66BE34403481}" type="presOf" srcId="{CCD0845B-625E-4CC3-BCCB-C2525B56E89B}" destId="{3FA4F923-CA90-4D49-87EF-7EFD8B2EF654}" srcOrd="0" destOrd="0" presId="urn:microsoft.com/office/officeart/2005/8/layout/equation2"/>
    <dgm:cxn modelId="{305C3D50-61D6-42C7-958B-F5681DA24D7A}" srcId="{38819827-11D4-408C-BA57-AF323DC00B8C}" destId="{B27ADF7C-361E-4331-ACB1-87D8B328ACFB}" srcOrd="0" destOrd="0" parTransId="{DFEE754A-CF6C-47D2-864F-A1867D459190}" sibTransId="{220C5D7C-99D1-494E-87B4-F9DE5E1CCDE9}"/>
    <dgm:cxn modelId="{8C1B99B9-F144-449B-A4C7-CC4B6FC15C13}" srcId="{38819827-11D4-408C-BA57-AF323DC00B8C}" destId="{E6A67A4E-09C2-4A78-8FBE-31C6690C9FE4}" srcOrd="1" destOrd="0" parTransId="{B97E9396-BA56-4A4B-904D-26E48D140968}" sibTransId="{CCD0845B-625E-4CC3-BCCB-C2525B56E89B}"/>
    <dgm:cxn modelId="{DB67B38E-75F2-4486-AECE-D580A9AB6D45}" type="presOf" srcId="{B27ADF7C-361E-4331-ACB1-87D8B328ACFB}" destId="{9316596E-94B3-4D71-8DD2-FC8AC1E0F3E3}" srcOrd="0" destOrd="0" presId="urn:microsoft.com/office/officeart/2005/8/layout/equation2"/>
    <dgm:cxn modelId="{79E450B2-3EBD-4196-B5C6-326A2868F380}" type="presParOf" srcId="{514A95F7-F93F-4F3A-83CE-A5D91486F452}" destId="{DA005088-B55B-4611-A042-0C39321CFFE6}" srcOrd="0" destOrd="0" presId="urn:microsoft.com/office/officeart/2005/8/layout/equation2"/>
    <dgm:cxn modelId="{5A6A9E20-5FB6-4A34-A246-061B13D59E33}" type="presParOf" srcId="{DA005088-B55B-4611-A042-0C39321CFFE6}" destId="{9316596E-94B3-4D71-8DD2-FC8AC1E0F3E3}" srcOrd="0" destOrd="0" presId="urn:microsoft.com/office/officeart/2005/8/layout/equation2"/>
    <dgm:cxn modelId="{2F048D76-6CCA-47A2-B3CF-2D5CC9012C3B}" type="presParOf" srcId="{DA005088-B55B-4611-A042-0C39321CFFE6}" destId="{661E8B81-7908-4E59-B2D2-A3277A67F192}" srcOrd="1" destOrd="0" presId="urn:microsoft.com/office/officeart/2005/8/layout/equation2"/>
    <dgm:cxn modelId="{7C2DEC29-6E59-4046-B773-1235ED7F2F94}" type="presParOf" srcId="{DA005088-B55B-4611-A042-0C39321CFFE6}" destId="{B0BE3FE3-9A3E-4E09-97EC-9886AC8A43F1}" srcOrd="2" destOrd="0" presId="urn:microsoft.com/office/officeart/2005/8/layout/equation2"/>
    <dgm:cxn modelId="{42308D2A-9D18-4F7A-9BC8-FC01F00EFD96}" type="presParOf" srcId="{DA005088-B55B-4611-A042-0C39321CFFE6}" destId="{9C230D95-A9D6-48C3-B3F6-83BA6997D970}" srcOrd="3" destOrd="0" presId="urn:microsoft.com/office/officeart/2005/8/layout/equation2"/>
    <dgm:cxn modelId="{E4691E88-A0F6-4436-8E7A-BCF6F29F3342}" type="presParOf" srcId="{DA005088-B55B-4611-A042-0C39321CFFE6}" destId="{24A56B81-8782-4A87-8729-3D1F8B35E514}" srcOrd="4" destOrd="0" presId="urn:microsoft.com/office/officeart/2005/8/layout/equation2"/>
    <dgm:cxn modelId="{A0241E8E-16D3-4AA0-B02C-8A7BD58E1EF4}" type="presParOf" srcId="{514A95F7-F93F-4F3A-83CE-A5D91486F452}" destId="{3FA4F923-CA90-4D49-87EF-7EFD8B2EF654}" srcOrd="1" destOrd="0" presId="urn:microsoft.com/office/officeart/2005/8/layout/equation2"/>
    <dgm:cxn modelId="{78C9AF7E-B070-4862-AFF4-A05D56469B5D}" type="presParOf" srcId="{3FA4F923-CA90-4D49-87EF-7EFD8B2EF654}" destId="{26057961-2184-4AF8-9EC9-A6BA1DE25DE1}" srcOrd="0" destOrd="0" presId="urn:microsoft.com/office/officeart/2005/8/layout/equation2"/>
    <dgm:cxn modelId="{8728FAE4-3811-436E-9E80-22AAC8A15D47}" type="presParOf" srcId="{514A95F7-F93F-4F3A-83CE-A5D91486F452}" destId="{6591CEF4-23EC-4085-B286-D05D2562B93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003ED1-6165-43A2-B807-E380E698A9E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460745D-8B37-409B-AAF6-FFA9DE3840F5}">
      <dgm:prSet/>
      <dgm:spPr/>
      <dgm:t>
        <a:bodyPr/>
        <a:lstStyle/>
        <a:p>
          <a:pPr rtl="0"/>
          <a:r>
            <a:rPr lang="el-GR" b="1" smtClean="0"/>
            <a:t>Επιχειρηματική Ανακάλυψη</a:t>
          </a:r>
          <a:r>
            <a:rPr lang="el-GR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/>
        </a:p>
      </dgm:t>
    </dgm:pt>
    <dgm:pt modelId="{D64F2DDE-9264-4A0A-93EB-06045A8C229A}" type="parTrans" cxnId="{2C2F6BEB-5CB1-4F6F-9967-AEF1261BB5DB}">
      <dgm:prSet/>
      <dgm:spPr/>
      <dgm:t>
        <a:bodyPr/>
        <a:lstStyle/>
        <a:p>
          <a:endParaRPr lang="en-GB"/>
        </a:p>
      </dgm:t>
    </dgm:pt>
    <dgm:pt modelId="{01F29847-A888-4BA3-8941-AA2EB53557CC}" type="sibTrans" cxnId="{2C2F6BEB-5CB1-4F6F-9967-AEF1261BB5DB}">
      <dgm:prSet/>
      <dgm:spPr/>
      <dgm:t>
        <a:bodyPr/>
        <a:lstStyle/>
        <a:p>
          <a:endParaRPr lang="en-GB"/>
        </a:p>
      </dgm:t>
    </dgm:pt>
    <dgm:pt modelId="{3698D1CF-F4D1-40E2-8EF6-1770998E448C}">
      <dgm:prSet/>
      <dgm:spPr/>
      <dgm:t>
        <a:bodyPr/>
        <a:lstStyle/>
        <a:p>
          <a:pPr rtl="0"/>
          <a:r>
            <a:rPr lang="el-GR" b="1" dirty="0" smtClean="0"/>
            <a:t>Συμμετοχική διαδικασία </a:t>
          </a:r>
          <a:r>
            <a:rPr lang="el-GR" dirty="0" smtClean="0"/>
            <a:t>για την διαμόρφωση κοινού οράματος: παραγωγικός ιστός, ερευνητικοί- ακαδημαϊκοί φορείς, εθνικές/ περιφερειακές αρχές, φορείς χρηματοδότησης </a:t>
          </a:r>
          <a:endParaRPr lang="en-GB" dirty="0"/>
        </a:p>
      </dgm:t>
    </dgm:pt>
    <dgm:pt modelId="{73B03C07-FB3A-4C41-9140-271AFE0A761B}" type="parTrans" cxnId="{5A5D3EC5-1720-4238-9EDB-A9D05A1ABDAD}">
      <dgm:prSet/>
      <dgm:spPr/>
      <dgm:t>
        <a:bodyPr/>
        <a:lstStyle/>
        <a:p>
          <a:endParaRPr lang="en-GB"/>
        </a:p>
      </dgm:t>
    </dgm:pt>
    <dgm:pt modelId="{FA4A29CC-3AE4-42E3-9479-033602FA00C6}" type="sibTrans" cxnId="{5A5D3EC5-1720-4238-9EDB-A9D05A1ABDAD}">
      <dgm:prSet/>
      <dgm:spPr/>
      <dgm:t>
        <a:bodyPr/>
        <a:lstStyle/>
        <a:p>
          <a:endParaRPr lang="en-GB"/>
        </a:p>
      </dgm:t>
    </dgm:pt>
    <dgm:pt modelId="{775F7302-4B44-4FD7-A2A4-30265EA96C70}">
      <dgm:prSet/>
      <dgm:spPr/>
      <dgm:t>
        <a:bodyPr/>
        <a:lstStyle/>
        <a:p>
          <a:pPr rtl="0"/>
          <a:r>
            <a:rPr lang="el-GR" b="1" dirty="0" smtClean="0"/>
            <a:t>Τομεακή διάσταση </a:t>
          </a:r>
        </a:p>
        <a:p>
          <a:pPr rtl="0"/>
          <a:r>
            <a:rPr lang="el-GR" b="0" dirty="0" smtClean="0"/>
            <a:t>Επικέντρωση σε συγκεκριμένες δραστηριότητες, ολοκληρωμένες προσεγγίσεις ανά τομέα, όχι οριζόντιες δράσεις χωρίς θεματική εξειδίκευση</a:t>
          </a:r>
          <a:endParaRPr lang="en-GB" b="0" dirty="0"/>
        </a:p>
      </dgm:t>
    </dgm:pt>
    <dgm:pt modelId="{63E1829E-673C-4B61-B0C3-FACC8BBB330E}" type="parTrans" cxnId="{0DC05E9C-78B1-4A53-A9A9-CFF620A953F4}">
      <dgm:prSet/>
      <dgm:spPr/>
      <dgm:t>
        <a:bodyPr/>
        <a:lstStyle/>
        <a:p>
          <a:endParaRPr lang="en-GB"/>
        </a:p>
      </dgm:t>
    </dgm:pt>
    <dgm:pt modelId="{9587F87A-0568-489B-9040-68A00CE39B40}" type="sibTrans" cxnId="{0DC05E9C-78B1-4A53-A9A9-CFF620A953F4}">
      <dgm:prSet/>
      <dgm:spPr/>
      <dgm:t>
        <a:bodyPr/>
        <a:lstStyle/>
        <a:p>
          <a:endParaRPr lang="en-GB"/>
        </a:p>
      </dgm:t>
    </dgm:pt>
    <dgm:pt modelId="{41B5DAAE-E00A-42DC-AB32-B3599ADC8494}">
      <dgm:prSet/>
      <dgm:spPr/>
      <dgm:t>
        <a:bodyPr/>
        <a:lstStyle/>
        <a:p>
          <a:pPr rtl="0"/>
          <a:r>
            <a:rPr lang="el-GR" b="1" dirty="0" smtClean="0"/>
            <a:t>Δυναμική εφαρμογή </a:t>
          </a:r>
          <a:r>
            <a:rPr lang="el-GR" dirty="0" smtClean="0"/>
            <a:t>στο χρόνο, στοχοθέτηση, παρακολούθηση, </a:t>
          </a:r>
          <a:r>
            <a:rPr lang="el-GR" dirty="0" err="1" smtClean="0"/>
            <a:t>επικαιροποίηση</a:t>
          </a:r>
          <a:r>
            <a:rPr lang="el-GR" dirty="0" smtClean="0"/>
            <a:t>, αναμόρφωση επιλογών</a:t>
          </a:r>
          <a:endParaRPr lang="en-GB" dirty="0"/>
        </a:p>
      </dgm:t>
    </dgm:pt>
    <dgm:pt modelId="{A94C19DD-9952-4CA3-A9CC-7CCDEF1DEE95}" type="parTrans" cxnId="{8C6F0C7A-264B-4A5B-A13B-BEF9CD57FA4D}">
      <dgm:prSet/>
      <dgm:spPr/>
      <dgm:t>
        <a:bodyPr/>
        <a:lstStyle/>
        <a:p>
          <a:endParaRPr lang="en-GB"/>
        </a:p>
      </dgm:t>
    </dgm:pt>
    <dgm:pt modelId="{3C72083B-00C3-41A1-A24F-D1B7B2799574}" type="sibTrans" cxnId="{8C6F0C7A-264B-4A5B-A13B-BEF9CD57FA4D}">
      <dgm:prSet/>
      <dgm:spPr/>
      <dgm:t>
        <a:bodyPr/>
        <a:lstStyle/>
        <a:p>
          <a:endParaRPr lang="en-GB"/>
        </a:p>
      </dgm:t>
    </dgm:pt>
    <dgm:pt modelId="{DD91C1E2-F166-4E39-8C08-22602C3B9AD7}" type="pres">
      <dgm:prSet presAssocID="{C2003ED1-6165-43A2-B807-E380E698A9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CEC461-290B-4516-BFF8-0C665621B02C}" type="pres">
      <dgm:prSet presAssocID="{1460745D-8B37-409B-AAF6-FFA9DE3840F5}" presName="circle1" presStyleLbl="node1" presStyleIdx="0" presStyleCnt="4"/>
      <dgm:spPr/>
      <dgm:t>
        <a:bodyPr/>
        <a:lstStyle/>
        <a:p>
          <a:endParaRPr lang="el-GR"/>
        </a:p>
      </dgm:t>
    </dgm:pt>
    <dgm:pt modelId="{30C160A8-07F6-4CA4-BB52-7CCC56DEC2AE}" type="pres">
      <dgm:prSet presAssocID="{1460745D-8B37-409B-AAF6-FFA9DE3840F5}" presName="space" presStyleCnt="0"/>
      <dgm:spPr/>
      <dgm:t>
        <a:bodyPr/>
        <a:lstStyle/>
        <a:p>
          <a:endParaRPr lang="el-GR"/>
        </a:p>
      </dgm:t>
    </dgm:pt>
    <dgm:pt modelId="{EFC860EA-8A8A-4CA2-8C29-0D5E3CB52360}" type="pres">
      <dgm:prSet presAssocID="{1460745D-8B37-409B-AAF6-FFA9DE3840F5}" presName="rect1" presStyleLbl="alignAcc1" presStyleIdx="0" presStyleCnt="4"/>
      <dgm:spPr/>
      <dgm:t>
        <a:bodyPr/>
        <a:lstStyle/>
        <a:p>
          <a:endParaRPr lang="en-GB"/>
        </a:p>
      </dgm:t>
    </dgm:pt>
    <dgm:pt modelId="{6E4805D7-A08E-49D5-A53D-23C373BAA205}" type="pres">
      <dgm:prSet presAssocID="{3698D1CF-F4D1-40E2-8EF6-1770998E448C}" presName="vertSpace2" presStyleLbl="node1" presStyleIdx="0" presStyleCnt="4"/>
      <dgm:spPr/>
      <dgm:t>
        <a:bodyPr/>
        <a:lstStyle/>
        <a:p>
          <a:endParaRPr lang="el-GR"/>
        </a:p>
      </dgm:t>
    </dgm:pt>
    <dgm:pt modelId="{0668B6BE-8C55-436E-A5E6-08F15AE8025D}" type="pres">
      <dgm:prSet presAssocID="{3698D1CF-F4D1-40E2-8EF6-1770998E448C}" presName="circle2" presStyleLbl="node1" presStyleIdx="1" presStyleCnt="4"/>
      <dgm:spPr/>
      <dgm:t>
        <a:bodyPr/>
        <a:lstStyle/>
        <a:p>
          <a:endParaRPr lang="el-GR"/>
        </a:p>
      </dgm:t>
    </dgm:pt>
    <dgm:pt modelId="{F54780F3-2302-4FC1-A6D3-58BA75CE472A}" type="pres">
      <dgm:prSet presAssocID="{3698D1CF-F4D1-40E2-8EF6-1770998E448C}" presName="rect2" presStyleLbl="alignAcc1" presStyleIdx="1" presStyleCnt="4"/>
      <dgm:spPr/>
      <dgm:t>
        <a:bodyPr/>
        <a:lstStyle/>
        <a:p>
          <a:endParaRPr lang="en-GB"/>
        </a:p>
      </dgm:t>
    </dgm:pt>
    <dgm:pt modelId="{3F3C9722-32DD-4055-BFBC-C3408A9F047C}" type="pres">
      <dgm:prSet presAssocID="{775F7302-4B44-4FD7-A2A4-30265EA96C70}" presName="vertSpace3" presStyleLbl="node1" presStyleIdx="1" presStyleCnt="4"/>
      <dgm:spPr/>
      <dgm:t>
        <a:bodyPr/>
        <a:lstStyle/>
        <a:p>
          <a:endParaRPr lang="el-GR"/>
        </a:p>
      </dgm:t>
    </dgm:pt>
    <dgm:pt modelId="{F5AAF9E5-252D-4CF5-9F46-42D259EB29F7}" type="pres">
      <dgm:prSet presAssocID="{775F7302-4B44-4FD7-A2A4-30265EA96C70}" presName="circle3" presStyleLbl="node1" presStyleIdx="2" presStyleCnt="4"/>
      <dgm:spPr/>
      <dgm:t>
        <a:bodyPr/>
        <a:lstStyle/>
        <a:p>
          <a:endParaRPr lang="el-GR"/>
        </a:p>
      </dgm:t>
    </dgm:pt>
    <dgm:pt modelId="{AF5FD12A-AFD6-4BDE-96C5-4166AC0040DA}" type="pres">
      <dgm:prSet presAssocID="{775F7302-4B44-4FD7-A2A4-30265EA96C70}" presName="rect3" presStyleLbl="alignAcc1" presStyleIdx="2" presStyleCnt="4"/>
      <dgm:spPr/>
      <dgm:t>
        <a:bodyPr/>
        <a:lstStyle/>
        <a:p>
          <a:endParaRPr lang="en-GB"/>
        </a:p>
      </dgm:t>
    </dgm:pt>
    <dgm:pt modelId="{0FF479A9-1E95-4476-9D0F-EAE54BC509B5}" type="pres">
      <dgm:prSet presAssocID="{41B5DAAE-E00A-42DC-AB32-B3599ADC8494}" presName="vertSpace4" presStyleLbl="node1" presStyleIdx="2" presStyleCnt="4"/>
      <dgm:spPr/>
      <dgm:t>
        <a:bodyPr/>
        <a:lstStyle/>
        <a:p>
          <a:endParaRPr lang="el-GR"/>
        </a:p>
      </dgm:t>
    </dgm:pt>
    <dgm:pt modelId="{CF52EF59-B743-4205-93C0-0F48E0168BC2}" type="pres">
      <dgm:prSet presAssocID="{41B5DAAE-E00A-42DC-AB32-B3599ADC8494}" presName="circle4" presStyleLbl="node1" presStyleIdx="3" presStyleCnt="4"/>
      <dgm:spPr/>
      <dgm:t>
        <a:bodyPr/>
        <a:lstStyle/>
        <a:p>
          <a:endParaRPr lang="el-GR"/>
        </a:p>
      </dgm:t>
    </dgm:pt>
    <dgm:pt modelId="{50B15935-C9EE-43AD-92D2-A5468F073352}" type="pres">
      <dgm:prSet presAssocID="{41B5DAAE-E00A-42DC-AB32-B3599ADC8494}" presName="rect4" presStyleLbl="alignAcc1" presStyleIdx="3" presStyleCnt="4"/>
      <dgm:spPr/>
      <dgm:t>
        <a:bodyPr/>
        <a:lstStyle/>
        <a:p>
          <a:endParaRPr lang="en-GB"/>
        </a:p>
      </dgm:t>
    </dgm:pt>
    <dgm:pt modelId="{86A2592B-4F34-4550-A998-D123537A5CDF}" type="pres">
      <dgm:prSet presAssocID="{1460745D-8B37-409B-AAF6-FFA9DE3840F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39FEED-E46B-4EC6-B59C-8B1D2E2724DD}" type="pres">
      <dgm:prSet presAssocID="{3698D1CF-F4D1-40E2-8EF6-1770998E448C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C36C99-F3B2-4CE3-9F72-8559D823E54B}" type="pres">
      <dgm:prSet presAssocID="{775F7302-4B44-4FD7-A2A4-30265EA96C7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98B879-4898-4718-9BFC-76EA14A1AA7D}" type="pres">
      <dgm:prSet presAssocID="{41B5DAAE-E00A-42DC-AB32-B3599ADC84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91D993-B94C-4AB3-87FC-DCA95D87BE5D}" type="presOf" srcId="{1460745D-8B37-409B-AAF6-FFA9DE3840F5}" destId="{86A2592B-4F34-4550-A998-D123537A5CDF}" srcOrd="1" destOrd="0" presId="urn:microsoft.com/office/officeart/2005/8/layout/target3"/>
    <dgm:cxn modelId="{974EC5E7-AE2A-45E3-8DD5-76D326525D8F}" type="presOf" srcId="{41B5DAAE-E00A-42DC-AB32-B3599ADC8494}" destId="{CD98B879-4898-4718-9BFC-76EA14A1AA7D}" srcOrd="1" destOrd="0" presId="urn:microsoft.com/office/officeart/2005/8/layout/target3"/>
    <dgm:cxn modelId="{8C6F0C7A-264B-4A5B-A13B-BEF9CD57FA4D}" srcId="{C2003ED1-6165-43A2-B807-E380E698A9E8}" destId="{41B5DAAE-E00A-42DC-AB32-B3599ADC8494}" srcOrd="3" destOrd="0" parTransId="{A94C19DD-9952-4CA3-A9CC-7CCDEF1DEE95}" sibTransId="{3C72083B-00C3-41A1-A24F-D1B7B2799574}"/>
    <dgm:cxn modelId="{A8BB1638-78B1-4E9C-AB53-8D8961590DD7}" type="presOf" srcId="{1460745D-8B37-409B-AAF6-FFA9DE3840F5}" destId="{EFC860EA-8A8A-4CA2-8C29-0D5E3CB52360}" srcOrd="0" destOrd="0" presId="urn:microsoft.com/office/officeart/2005/8/layout/target3"/>
    <dgm:cxn modelId="{5A5D3EC5-1720-4238-9EDB-A9D05A1ABDAD}" srcId="{C2003ED1-6165-43A2-B807-E380E698A9E8}" destId="{3698D1CF-F4D1-40E2-8EF6-1770998E448C}" srcOrd="1" destOrd="0" parTransId="{73B03C07-FB3A-4C41-9140-271AFE0A761B}" sibTransId="{FA4A29CC-3AE4-42E3-9479-033602FA00C6}"/>
    <dgm:cxn modelId="{081B2411-6AFE-4C95-8CD6-62898A854FD4}" type="presOf" srcId="{3698D1CF-F4D1-40E2-8EF6-1770998E448C}" destId="{8039FEED-E46B-4EC6-B59C-8B1D2E2724DD}" srcOrd="1" destOrd="0" presId="urn:microsoft.com/office/officeart/2005/8/layout/target3"/>
    <dgm:cxn modelId="{1C2194AF-6923-437C-B11F-3B833846A00F}" type="presOf" srcId="{775F7302-4B44-4FD7-A2A4-30265EA96C70}" destId="{AF5FD12A-AFD6-4BDE-96C5-4166AC0040DA}" srcOrd="0" destOrd="0" presId="urn:microsoft.com/office/officeart/2005/8/layout/target3"/>
    <dgm:cxn modelId="{0DC05E9C-78B1-4A53-A9A9-CFF620A953F4}" srcId="{C2003ED1-6165-43A2-B807-E380E698A9E8}" destId="{775F7302-4B44-4FD7-A2A4-30265EA96C70}" srcOrd="2" destOrd="0" parTransId="{63E1829E-673C-4B61-B0C3-FACC8BBB330E}" sibTransId="{9587F87A-0568-489B-9040-68A00CE39B40}"/>
    <dgm:cxn modelId="{3C92ECCC-D46C-43B7-92C8-82E99696A9BE}" type="presOf" srcId="{41B5DAAE-E00A-42DC-AB32-B3599ADC8494}" destId="{50B15935-C9EE-43AD-92D2-A5468F073352}" srcOrd="0" destOrd="0" presId="urn:microsoft.com/office/officeart/2005/8/layout/target3"/>
    <dgm:cxn modelId="{AA04ECA2-F0E3-427D-8752-77D7D08BD35E}" type="presOf" srcId="{3698D1CF-F4D1-40E2-8EF6-1770998E448C}" destId="{F54780F3-2302-4FC1-A6D3-58BA75CE472A}" srcOrd="0" destOrd="0" presId="urn:microsoft.com/office/officeart/2005/8/layout/target3"/>
    <dgm:cxn modelId="{5BA51989-4348-4C74-94FD-4BAE9149EF1E}" type="presOf" srcId="{C2003ED1-6165-43A2-B807-E380E698A9E8}" destId="{DD91C1E2-F166-4E39-8C08-22602C3B9AD7}" srcOrd="0" destOrd="0" presId="urn:microsoft.com/office/officeart/2005/8/layout/target3"/>
    <dgm:cxn modelId="{2C2F6BEB-5CB1-4F6F-9967-AEF1261BB5DB}" srcId="{C2003ED1-6165-43A2-B807-E380E698A9E8}" destId="{1460745D-8B37-409B-AAF6-FFA9DE3840F5}" srcOrd="0" destOrd="0" parTransId="{D64F2DDE-9264-4A0A-93EB-06045A8C229A}" sibTransId="{01F29847-A888-4BA3-8941-AA2EB53557CC}"/>
    <dgm:cxn modelId="{95ACBFD0-153A-4259-A322-F16505382664}" type="presOf" srcId="{775F7302-4B44-4FD7-A2A4-30265EA96C70}" destId="{F6C36C99-F3B2-4CE3-9F72-8559D823E54B}" srcOrd="1" destOrd="0" presId="urn:microsoft.com/office/officeart/2005/8/layout/target3"/>
    <dgm:cxn modelId="{33DA0E5D-97DB-4E2F-BE55-C5CFA5DAB8A8}" type="presParOf" srcId="{DD91C1E2-F166-4E39-8C08-22602C3B9AD7}" destId="{D9CEC461-290B-4516-BFF8-0C665621B02C}" srcOrd="0" destOrd="0" presId="urn:microsoft.com/office/officeart/2005/8/layout/target3"/>
    <dgm:cxn modelId="{DD8BDE5D-AC9E-4BC7-9C76-9252B6D8D2F9}" type="presParOf" srcId="{DD91C1E2-F166-4E39-8C08-22602C3B9AD7}" destId="{30C160A8-07F6-4CA4-BB52-7CCC56DEC2AE}" srcOrd="1" destOrd="0" presId="urn:microsoft.com/office/officeart/2005/8/layout/target3"/>
    <dgm:cxn modelId="{17CE157B-8BB3-45B2-B3C3-FF76C0BBD8B2}" type="presParOf" srcId="{DD91C1E2-F166-4E39-8C08-22602C3B9AD7}" destId="{EFC860EA-8A8A-4CA2-8C29-0D5E3CB52360}" srcOrd="2" destOrd="0" presId="urn:microsoft.com/office/officeart/2005/8/layout/target3"/>
    <dgm:cxn modelId="{C74D8A01-1070-4674-88E6-BB5D1AD23951}" type="presParOf" srcId="{DD91C1E2-F166-4E39-8C08-22602C3B9AD7}" destId="{6E4805D7-A08E-49D5-A53D-23C373BAA205}" srcOrd="3" destOrd="0" presId="urn:microsoft.com/office/officeart/2005/8/layout/target3"/>
    <dgm:cxn modelId="{21D00104-B725-4029-88FB-5AC503D97FF3}" type="presParOf" srcId="{DD91C1E2-F166-4E39-8C08-22602C3B9AD7}" destId="{0668B6BE-8C55-436E-A5E6-08F15AE8025D}" srcOrd="4" destOrd="0" presId="urn:microsoft.com/office/officeart/2005/8/layout/target3"/>
    <dgm:cxn modelId="{0645D0D3-43D6-43A8-B10A-994777F7940B}" type="presParOf" srcId="{DD91C1E2-F166-4E39-8C08-22602C3B9AD7}" destId="{F54780F3-2302-4FC1-A6D3-58BA75CE472A}" srcOrd="5" destOrd="0" presId="urn:microsoft.com/office/officeart/2005/8/layout/target3"/>
    <dgm:cxn modelId="{A5066FBB-1264-40B2-9770-F7FA46DD7BAA}" type="presParOf" srcId="{DD91C1E2-F166-4E39-8C08-22602C3B9AD7}" destId="{3F3C9722-32DD-4055-BFBC-C3408A9F047C}" srcOrd="6" destOrd="0" presId="urn:microsoft.com/office/officeart/2005/8/layout/target3"/>
    <dgm:cxn modelId="{923C3DCE-FF7C-40AE-8979-E49CA703E9E6}" type="presParOf" srcId="{DD91C1E2-F166-4E39-8C08-22602C3B9AD7}" destId="{F5AAF9E5-252D-4CF5-9F46-42D259EB29F7}" srcOrd="7" destOrd="0" presId="urn:microsoft.com/office/officeart/2005/8/layout/target3"/>
    <dgm:cxn modelId="{E1766028-5F01-44FF-A12C-2896660F882F}" type="presParOf" srcId="{DD91C1E2-F166-4E39-8C08-22602C3B9AD7}" destId="{AF5FD12A-AFD6-4BDE-96C5-4166AC0040DA}" srcOrd="8" destOrd="0" presId="urn:microsoft.com/office/officeart/2005/8/layout/target3"/>
    <dgm:cxn modelId="{598E6125-CE8C-4480-9340-DA34FB7DA636}" type="presParOf" srcId="{DD91C1E2-F166-4E39-8C08-22602C3B9AD7}" destId="{0FF479A9-1E95-4476-9D0F-EAE54BC509B5}" srcOrd="9" destOrd="0" presId="urn:microsoft.com/office/officeart/2005/8/layout/target3"/>
    <dgm:cxn modelId="{BA68FE2F-AA43-4FD5-9656-F8501BC2904E}" type="presParOf" srcId="{DD91C1E2-F166-4E39-8C08-22602C3B9AD7}" destId="{CF52EF59-B743-4205-93C0-0F48E0168BC2}" srcOrd="10" destOrd="0" presId="urn:microsoft.com/office/officeart/2005/8/layout/target3"/>
    <dgm:cxn modelId="{25AB442D-D70E-4D40-8578-C1182324273C}" type="presParOf" srcId="{DD91C1E2-F166-4E39-8C08-22602C3B9AD7}" destId="{50B15935-C9EE-43AD-92D2-A5468F073352}" srcOrd="11" destOrd="0" presId="urn:microsoft.com/office/officeart/2005/8/layout/target3"/>
    <dgm:cxn modelId="{22A75A02-D3F3-459C-B619-7CAC456594D0}" type="presParOf" srcId="{DD91C1E2-F166-4E39-8C08-22602C3B9AD7}" destId="{86A2592B-4F34-4550-A998-D123537A5CDF}" srcOrd="12" destOrd="0" presId="urn:microsoft.com/office/officeart/2005/8/layout/target3"/>
    <dgm:cxn modelId="{FC8C04B8-7FDE-4DC1-8A84-2ABFB2D2F01E}" type="presParOf" srcId="{DD91C1E2-F166-4E39-8C08-22602C3B9AD7}" destId="{8039FEED-E46B-4EC6-B59C-8B1D2E2724DD}" srcOrd="13" destOrd="0" presId="urn:microsoft.com/office/officeart/2005/8/layout/target3"/>
    <dgm:cxn modelId="{D1FCD805-7121-4BA3-BB01-863DE9B93383}" type="presParOf" srcId="{DD91C1E2-F166-4E39-8C08-22602C3B9AD7}" destId="{F6C36C99-F3B2-4CE3-9F72-8559D823E54B}" srcOrd="14" destOrd="0" presId="urn:microsoft.com/office/officeart/2005/8/layout/target3"/>
    <dgm:cxn modelId="{B86318E9-AD10-45CF-AB64-392B865BFE7F}" type="presParOf" srcId="{DD91C1E2-F166-4E39-8C08-22602C3B9AD7}" destId="{CD98B879-4898-4718-9BFC-76EA14A1AA7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C776C57-6E2A-4E65-B33C-CEDE385EE6A5}">
      <dgm:prSet phldrT="[Κείμενο]"/>
      <dgm:spPr>
        <a:solidFill>
          <a:srgbClr val="FFC000"/>
        </a:solidFill>
      </dgm:spPr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Επιχειρήσεις</a:t>
          </a:r>
        </a:p>
        <a:p>
          <a:r>
            <a:rPr lang="el-GR" dirty="0" smtClean="0">
              <a:solidFill>
                <a:schemeClr val="tx1"/>
              </a:solidFill>
            </a:rPr>
            <a:t>Ερευνητικοί Φορείς</a:t>
          </a:r>
        </a:p>
        <a:p>
          <a:r>
            <a:rPr lang="el-GR" dirty="0" smtClean="0">
              <a:solidFill>
                <a:schemeClr val="tx1"/>
              </a:solidFill>
            </a:rPr>
            <a:t>Υπουργεία Οργανισμοί</a:t>
          </a:r>
        </a:p>
        <a:p>
          <a:r>
            <a:rPr lang="el-GR" dirty="0" smtClean="0">
              <a:solidFill>
                <a:schemeClr val="tx1"/>
              </a:solidFill>
            </a:rPr>
            <a:t>Περιφέρειες</a:t>
          </a:r>
        </a:p>
        <a:p>
          <a:r>
            <a:rPr lang="el-GR" dirty="0" smtClean="0">
              <a:solidFill>
                <a:schemeClr val="tx1"/>
              </a:solidFill>
            </a:rPr>
            <a:t>Τεχνολογικοί φορείς</a:t>
          </a:r>
          <a:endParaRPr lang="el-GR" dirty="0">
            <a:solidFill>
              <a:schemeClr val="tx1"/>
            </a:solidFill>
          </a:endParaRPr>
        </a:p>
      </dgm:t>
    </dgm:pt>
    <dgm:pt modelId="{CD794375-B767-40D8-8C84-09C43768C41B}" type="parTrans" cxnId="{51CE7C9B-4676-41C6-8FF8-A63FF50ACD7B}">
      <dgm:prSet/>
      <dgm:spPr/>
      <dgm:t>
        <a:bodyPr/>
        <a:lstStyle/>
        <a:p>
          <a:endParaRPr lang="el-GR"/>
        </a:p>
      </dgm:t>
    </dgm:pt>
    <dgm:pt modelId="{CEE010B2-4A13-4180-8F6B-9B5BE0F79FD6}" type="sibTrans" cxnId="{51CE7C9B-4676-41C6-8FF8-A63FF50ACD7B}">
      <dgm:prSet/>
      <dgm:spPr/>
      <dgm:t>
        <a:bodyPr/>
        <a:lstStyle/>
        <a:p>
          <a:endParaRPr lang="el-GR"/>
        </a:p>
      </dgm:t>
    </dgm:pt>
    <dgm:pt modelId="{F227FF3D-9EEF-458D-9B1D-1F7B5DEED538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B0AEAC8-AE43-4E65-B415-C307FFCE3EF3}" type="sibTrans" cxnId="{DEF324B7-B6B0-4BF8-AAEE-8248850B0B5E}">
      <dgm:prSet/>
      <dgm:spPr/>
      <dgm:t>
        <a:bodyPr/>
        <a:lstStyle/>
        <a:p>
          <a:endParaRPr lang="el-GR"/>
        </a:p>
      </dgm:t>
    </dgm:pt>
    <dgm:pt modelId="{A4512A78-8FD1-4310-8FD3-A05E42E31A52}" type="parTrans" cxnId="{DEF324B7-B6B0-4BF8-AAEE-8248850B0B5E}">
      <dgm:prSet/>
      <dgm:spPr/>
      <dgm:t>
        <a:bodyPr/>
        <a:lstStyle/>
        <a:p>
          <a:endParaRPr lang="el-GR" dirty="0"/>
        </a:p>
      </dgm:t>
    </dgm:pt>
    <dgm:pt modelId="{E84D869D-1C12-4D55-8DA6-3DDB7AEBCCE0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Αγροδιατροφή</a:t>
          </a:r>
          <a:endParaRPr lang="el-GR" sz="1200" b="1" dirty="0">
            <a:solidFill>
              <a:srgbClr val="000000"/>
            </a:solidFill>
          </a:endParaRPr>
        </a:p>
      </dgm:t>
    </dgm:pt>
    <dgm:pt modelId="{A7ECE242-8CAE-495C-9505-AF9DB7060A39}" type="sibTrans" cxnId="{70E0CCAB-094A-4A7D-B802-FACB9CCDA854}">
      <dgm:prSet/>
      <dgm:spPr/>
      <dgm:t>
        <a:bodyPr/>
        <a:lstStyle/>
        <a:p>
          <a:endParaRPr lang="el-GR"/>
        </a:p>
      </dgm:t>
    </dgm:pt>
    <dgm:pt modelId="{8005DCB1-5A99-46D8-A78B-7565D2106131}" type="parTrans" cxnId="{70E0CCAB-094A-4A7D-B802-FACB9CCDA854}">
      <dgm:prSet/>
      <dgm:spPr/>
      <dgm:t>
        <a:bodyPr/>
        <a:lstStyle/>
        <a:p>
          <a:endParaRPr lang="el-GR" dirty="0"/>
        </a:p>
      </dgm:t>
    </dgm:pt>
    <dgm:pt modelId="{3DACC6FA-D735-47BA-A2B7-F7FA0E7198EB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dirty="0">
            <a:solidFill>
              <a:srgbClr val="FF0000"/>
            </a:solidFill>
          </a:endParaRPr>
        </a:p>
      </dgm:t>
    </dgm:pt>
    <dgm:pt modelId="{6610BD08-7F2F-416B-8797-F31767873565}" type="sibTrans" cxnId="{42B5599C-1166-4129-82EC-0D40332B7613}">
      <dgm:prSet/>
      <dgm:spPr/>
      <dgm:t>
        <a:bodyPr/>
        <a:lstStyle/>
        <a:p>
          <a:endParaRPr lang="el-GR"/>
        </a:p>
      </dgm:t>
    </dgm:pt>
    <dgm:pt modelId="{A15BC054-B09C-43E1-B1DF-300991E9C11E}" type="parTrans" cxnId="{42B5599C-1166-4129-82EC-0D40332B7613}">
      <dgm:prSet/>
      <dgm:spPr/>
      <dgm:t>
        <a:bodyPr/>
        <a:lstStyle/>
        <a:p>
          <a:endParaRPr lang="el-GR" dirty="0"/>
        </a:p>
      </dgm:t>
    </dgm:pt>
    <dgm:pt modelId="{183C53B9-6D8B-4058-8AC0-18B166715453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Υλικά -Κατασκευές</a:t>
          </a:r>
          <a:endParaRPr lang="el-GR" sz="1200" b="1" dirty="0">
            <a:solidFill>
              <a:srgbClr val="000000"/>
            </a:solidFill>
          </a:endParaRPr>
        </a:p>
      </dgm:t>
    </dgm:pt>
    <dgm:pt modelId="{DB5A2D25-F774-4156-8E05-EF54FA715272}" type="sibTrans" cxnId="{58AE13B7-52B3-4119-9111-980086EBCF12}">
      <dgm:prSet/>
      <dgm:spPr/>
      <dgm:t>
        <a:bodyPr/>
        <a:lstStyle/>
        <a:p>
          <a:endParaRPr lang="el-GR"/>
        </a:p>
      </dgm:t>
    </dgm:pt>
    <dgm:pt modelId="{4D1E445F-B82C-48FF-AE26-EE69B7BE62AA}" type="parTrans" cxnId="{58AE13B7-52B3-4119-9111-980086EBCF12}">
      <dgm:prSet/>
      <dgm:spPr/>
      <dgm:t>
        <a:bodyPr/>
        <a:lstStyle/>
        <a:p>
          <a:endParaRPr lang="el-GR" dirty="0"/>
        </a:p>
      </dgm:t>
    </dgm:pt>
    <dgm:pt modelId="{A882896B-E55C-4626-B725-CA7F3D60E0CE}">
      <dgm:prSet phldrT="[Κείμενο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Ενέργεια</a:t>
          </a:r>
          <a:endParaRPr lang="el-GR" sz="1200" b="1" dirty="0">
            <a:solidFill>
              <a:srgbClr val="000000"/>
            </a:solidFill>
          </a:endParaRPr>
        </a:p>
      </dgm:t>
    </dgm:pt>
    <dgm:pt modelId="{A23ECBDA-78CF-48DC-88F6-1A8C224ACCE0}" type="sibTrans" cxnId="{D1597312-DA9A-4BDF-948E-34E7B3AEBDED}">
      <dgm:prSet/>
      <dgm:spPr/>
      <dgm:t>
        <a:bodyPr/>
        <a:lstStyle/>
        <a:p>
          <a:endParaRPr lang="el-GR"/>
        </a:p>
      </dgm:t>
    </dgm:pt>
    <dgm:pt modelId="{41F81EA3-2A6E-4CC8-BAE0-80CBB4D64D5F}" type="parTrans" cxnId="{D1597312-DA9A-4BDF-948E-34E7B3AEBDED}">
      <dgm:prSet/>
      <dgm:spPr/>
      <dgm:t>
        <a:bodyPr/>
        <a:lstStyle/>
        <a:p>
          <a:endParaRPr lang="el-GR" dirty="0"/>
        </a:p>
      </dgm:t>
    </dgm:pt>
    <dgm:pt modelId="{888800AA-EB57-4981-A5E9-39A02C1D2BC0}">
      <dgm:prSet phldrT="[Κείμενο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Περιβάλλον</a:t>
          </a:r>
          <a:endParaRPr lang="el-GR" sz="1200" b="1" dirty="0">
            <a:solidFill>
              <a:srgbClr val="000000"/>
            </a:solidFill>
          </a:endParaRPr>
        </a:p>
      </dgm:t>
    </dgm:pt>
    <dgm:pt modelId="{32B8B9F6-FCE8-4CA3-A4D7-1CE60583E6A6}" type="sibTrans" cxnId="{DE067E47-8BD3-4FCD-A34C-0D33A6645844}">
      <dgm:prSet/>
      <dgm:spPr/>
      <dgm:t>
        <a:bodyPr/>
        <a:lstStyle/>
        <a:p>
          <a:endParaRPr lang="el-GR"/>
        </a:p>
      </dgm:t>
    </dgm:pt>
    <dgm:pt modelId="{1AAC7414-560C-4C65-A999-CEAE6A6ECB55}" type="parTrans" cxnId="{DE067E47-8BD3-4FCD-A34C-0D33A6645844}">
      <dgm:prSet/>
      <dgm:spPr/>
      <dgm:t>
        <a:bodyPr/>
        <a:lstStyle/>
        <a:p>
          <a:endParaRPr lang="el-GR" dirty="0"/>
        </a:p>
      </dgm:t>
    </dgm:pt>
    <dgm:pt modelId="{A12246B2-C39B-47A1-A6A0-3FD99F7E7484}">
      <dgm:prSet phldrT="[Κείμενο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Μεταφορές </a:t>
          </a:r>
          <a:r>
            <a:rPr lang="en-US" sz="1200" b="1" dirty="0" smtClean="0">
              <a:solidFill>
                <a:srgbClr val="FFC000"/>
              </a:solidFill>
            </a:rPr>
            <a:t>Logistics</a:t>
          </a:r>
        </a:p>
      </dgm:t>
    </dgm:pt>
    <dgm:pt modelId="{E020C056-B417-4B47-9749-86D573E8DECB}" type="sibTrans" cxnId="{13AA64DA-19C9-4BC8-84F1-97FE34C8AA00}">
      <dgm:prSet/>
      <dgm:spPr/>
      <dgm:t>
        <a:bodyPr/>
        <a:lstStyle/>
        <a:p>
          <a:endParaRPr lang="el-GR"/>
        </a:p>
      </dgm:t>
    </dgm:pt>
    <dgm:pt modelId="{F674B28F-5AF2-496F-A147-0B0DAC967A1C}" type="parTrans" cxnId="{13AA64DA-19C9-4BC8-84F1-97FE34C8AA00}">
      <dgm:prSet/>
      <dgm:spPr/>
      <dgm:t>
        <a:bodyPr/>
        <a:lstStyle/>
        <a:p>
          <a:endParaRPr lang="el-GR" dirty="0"/>
        </a:p>
      </dgm:t>
    </dgm:pt>
    <dgm:pt modelId="{B9A7ABD4-A3A6-419E-B42A-8E4460734CD4}">
      <dgm:prSet phldrT="[Κείμενο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l-GR" sz="1200" b="1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dirty="0" smtClean="0">
              <a:solidFill>
                <a:schemeClr val="bg1"/>
              </a:solidFill>
            </a:rPr>
            <a:t>Βιομηχανία</a:t>
          </a:r>
          <a:endParaRPr lang="el-GR" sz="1200" b="1" dirty="0">
            <a:solidFill>
              <a:schemeClr val="bg1"/>
            </a:solidFill>
          </a:endParaRPr>
        </a:p>
      </dgm:t>
    </dgm:pt>
    <dgm:pt modelId="{F06CD475-ABB7-438E-B10B-8E018555E7ED}" type="sibTrans" cxnId="{1B8E9877-9627-43CD-A370-ACE1D5985DCC}">
      <dgm:prSet/>
      <dgm:spPr/>
      <dgm:t>
        <a:bodyPr/>
        <a:lstStyle/>
        <a:p>
          <a:endParaRPr lang="el-GR"/>
        </a:p>
      </dgm:t>
    </dgm:pt>
    <dgm:pt modelId="{0F8B8DC9-504E-4510-88B9-242CBD83B8FB}" type="parTrans" cxnId="{1B8E9877-9627-43CD-A370-ACE1D5985DCC}">
      <dgm:prSet/>
      <dgm:spPr/>
      <dgm:t>
        <a:bodyPr/>
        <a:lstStyle/>
        <a:p>
          <a:endParaRPr lang="el-GR" dirty="0"/>
        </a:p>
      </dgm:t>
    </dgm:pt>
    <dgm:pt modelId="{067ADB37-1426-49EC-B409-7F4C1F78D299}" type="pres">
      <dgm:prSet presAssocID="{16BAEE8F-7E15-40F7-9E5D-929218F340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86214CE-2424-4701-8411-78BA1E7F1BB9}" type="pres">
      <dgm:prSet presAssocID="{4C776C57-6E2A-4E65-B33C-CEDE385EE6A5}" presName="centerShape" presStyleLbl="node0" presStyleIdx="0" presStyleCnt="1" custScaleX="169486" custScaleY="169486" custLinFactNeighborX="1456" custLinFactNeighborY="-1955"/>
      <dgm:spPr/>
      <dgm:t>
        <a:bodyPr/>
        <a:lstStyle/>
        <a:p>
          <a:endParaRPr lang="el-GR"/>
        </a:p>
      </dgm:t>
    </dgm:pt>
    <dgm:pt modelId="{A39F563D-DB3C-4D00-8CB1-2A17B4B7A5CB}" type="pres">
      <dgm:prSet presAssocID="{0F8B8DC9-504E-4510-88B9-242CBD83B8FB}" presName="Name9" presStyleLbl="parChTrans1D2" presStyleIdx="0" presStyleCnt="8"/>
      <dgm:spPr/>
      <dgm:t>
        <a:bodyPr/>
        <a:lstStyle/>
        <a:p>
          <a:endParaRPr lang="el-GR"/>
        </a:p>
      </dgm:t>
    </dgm:pt>
    <dgm:pt modelId="{08EA0314-6E3A-4FA7-BB6E-D2FBCAAF725D}" type="pres">
      <dgm:prSet presAssocID="{0F8B8DC9-504E-4510-88B9-242CBD83B8FB}" presName="connTx" presStyleLbl="parChTrans1D2" presStyleIdx="0" presStyleCnt="8"/>
      <dgm:spPr/>
      <dgm:t>
        <a:bodyPr/>
        <a:lstStyle/>
        <a:p>
          <a:endParaRPr lang="el-GR"/>
        </a:p>
      </dgm:t>
    </dgm:pt>
    <dgm:pt modelId="{E50F3457-BBE8-4ADC-860D-3E064357E018}" type="pres">
      <dgm:prSet presAssocID="{B9A7ABD4-A3A6-419E-B42A-8E4460734CD4}" presName="node" presStyleLbl="node1" presStyleIdx="0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BB999-F1CA-4F8F-BB95-1FFDD03C86A6}" type="pres">
      <dgm:prSet presAssocID="{F674B28F-5AF2-496F-A147-0B0DAC967A1C}" presName="Name9" presStyleLbl="parChTrans1D2" presStyleIdx="1" presStyleCnt="8"/>
      <dgm:spPr/>
      <dgm:t>
        <a:bodyPr/>
        <a:lstStyle/>
        <a:p>
          <a:endParaRPr lang="el-GR"/>
        </a:p>
      </dgm:t>
    </dgm:pt>
    <dgm:pt modelId="{B253937C-FA11-4B51-A865-86F56CD93764}" type="pres">
      <dgm:prSet presAssocID="{F674B28F-5AF2-496F-A147-0B0DAC967A1C}" presName="connTx" presStyleLbl="parChTrans1D2" presStyleIdx="1" presStyleCnt="8"/>
      <dgm:spPr/>
      <dgm:t>
        <a:bodyPr/>
        <a:lstStyle/>
        <a:p>
          <a:endParaRPr lang="el-GR"/>
        </a:p>
      </dgm:t>
    </dgm:pt>
    <dgm:pt modelId="{EC285E9C-AE59-467B-A295-9BFA3459F7DB}" type="pres">
      <dgm:prSet presAssocID="{A12246B2-C39B-47A1-A6A0-3FD99F7E7484}" presName="node" presStyleLbl="node1" presStyleIdx="1" presStyleCnt="8" custScaleX="126804" custScaleY="126804" custRadScaleRad="104096" custRadScaleInc="350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6BDC61-FDB1-4BE9-8693-655987912013}" type="pres">
      <dgm:prSet presAssocID="{1AAC7414-560C-4C65-A999-CEAE6A6ECB55}" presName="Name9" presStyleLbl="parChTrans1D2" presStyleIdx="2" presStyleCnt="8"/>
      <dgm:spPr/>
      <dgm:t>
        <a:bodyPr/>
        <a:lstStyle/>
        <a:p>
          <a:endParaRPr lang="el-GR"/>
        </a:p>
      </dgm:t>
    </dgm:pt>
    <dgm:pt modelId="{8866E751-542F-4753-A38B-FA807B6CAB14}" type="pres">
      <dgm:prSet presAssocID="{1AAC7414-560C-4C65-A999-CEAE6A6ECB55}" presName="connTx" presStyleLbl="parChTrans1D2" presStyleIdx="2" presStyleCnt="8"/>
      <dgm:spPr/>
      <dgm:t>
        <a:bodyPr/>
        <a:lstStyle/>
        <a:p>
          <a:endParaRPr lang="el-GR"/>
        </a:p>
      </dgm:t>
    </dgm:pt>
    <dgm:pt modelId="{A04DEB44-C771-409E-991E-5B9DA8D5ECD7}" type="pres">
      <dgm:prSet presAssocID="{888800AA-EB57-4981-A5E9-39A02C1D2BC0}" presName="node" presStyleLbl="node1" presStyleIdx="2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C7E6D-776E-41E8-829F-5E0871F9EACB}" type="pres">
      <dgm:prSet presAssocID="{41F81EA3-2A6E-4CC8-BAE0-80CBB4D64D5F}" presName="Name9" presStyleLbl="parChTrans1D2" presStyleIdx="3" presStyleCnt="8"/>
      <dgm:spPr/>
      <dgm:t>
        <a:bodyPr/>
        <a:lstStyle/>
        <a:p>
          <a:endParaRPr lang="el-GR"/>
        </a:p>
      </dgm:t>
    </dgm:pt>
    <dgm:pt modelId="{3FF1064C-B20C-4C5B-B14A-005AB3FDF5CD}" type="pres">
      <dgm:prSet presAssocID="{41F81EA3-2A6E-4CC8-BAE0-80CBB4D64D5F}" presName="connTx" presStyleLbl="parChTrans1D2" presStyleIdx="3" presStyleCnt="8"/>
      <dgm:spPr/>
      <dgm:t>
        <a:bodyPr/>
        <a:lstStyle/>
        <a:p>
          <a:endParaRPr lang="el-GR"/>
        </a:p>
      </dgm:t>
    </dgm:pt>
    <dgm:pt modelId="{0B0D67F7-8BCD-4BD3-A724-FCCBE5F21C43}" type="pres">
      <dgm:prSet presAssocID="{A882896B-E55C-4626-B725-CA7F3D60E0CE}" presName="node" presStyleLbl="node1" presStyleIdx="3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54885B-3EF7-4C98-93D0-94FDE703C99C}" type="pres">
      <dgm:prSet presAssocID="{4D1E445F-B82C-48FF-AE26-EE69B7BE62AA}" presName="Name9" presStyleLbl="parChTrans1D2" presStyleIdx="4" presStyleCnt="8"/>
      <dgm:spPr/>
      <dgm:t>
        <a:bodyPr/>
        <a:lstStyle/>
        <a:p>
          <a:endParaRPr lang="el-GR"/>
        </a:p>
      </dgm:t>
    </dgm:pt>
    <dgm:pt modelId="{2F776B99-5AC3-4C8F-992C-00E9C912750D}" type="pres">
      <dgm:prSet presAssocID="{4D1E445F-B82C-48FF-AE26-EE69B7BE62AA}" presName="connTx" presStyleLbl="parChTrans1D2" presStyleIdx="4" presStyleCnt="8"/>
      <dgm:spPr/>
      <dgm:t>
        <a:bodyPr/>
        <a:lstStyle/>
        <a:p>
          <a:endParaRPr lang="el-GR"/>
        </a:p>
      </dgm:t>
    </dgm:pt>
    <dgm:pt modelId="{ED618D06-F9D9-4A0F-8428-EEB021F55EBD}" type="pres">
      <dgm:prSet presAssocID="{183C53B9-6D8B-4058-8AC0-18B166715453}" presName="node" presStyleLbl="node1" presStyleIdx="4" presStyleCnt="8" custScaleX="147972" custScaleY="126804" custRadScaleRad="98269" custRadScaleInc="62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5333F4-41CC-41A0-BB1D-585A530D979B}" type="pres">
      <dgm:prSet presAssocID="{A15BC054-B09C-43E1-B1DF-300991E9C11E}" presName="Name9" presStyleLbl="parChTrans1D2" presStyleIdx="5" presStyleCnt="8"/>
      <dgm:spPr/>
      <dgm:t>
        <a:bodyPr/>
        <a:lstStyle/>
        <a:p>
          <a:endParaRPr lang="el-GR"/>
        </a:p>
      </dgm:t>
    </dgm:pt>
    <dgm:pt modelId="{29C6D45E-E9CF-4107-A099-3FB4AA760C87}" type="pres">
      <dgm:prSet presAssocID="{A15BC054-B09C-43E1-B1DF-300991E9C11E}" presName="connTx" presStyleLbl="parChTrans1D2" presStyleIdx="5" presStyleCnt="8"/>
      <dgm:spPr/>
      <dgm:t>
        <a:bodyPr/>
        <a:lstStyle/>
        <a:p>
          <a:endParaRPr lang="el-GR"/>
        </a:p>
      </dgm:t>
    </dgm:pt>
    <dgm:pt modelId="{471A3ED6-4579-4BDA-A868-3AABEF9D83BF}" type="pres">
      <dgm:prSet presAssocID="{3DACC6FA-D735-47BA-A2B7-F7FA0E7198EB}" presName="node" presStyleLbl="node1" presStyleIdx="5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C705B1-C324-4020-81E9-ED8C26CB7908}" type="pres">
      <dgm:prSet presAssocID="{8005DCB1-5A99-46D8-A78B-7565D2106131}" presName="Name9" presStyleLbl="parChTrans1D2" presStyleIdx="6" presStyleCnt="8"/>
      <dgm:spPr/>
      <dgm:t>
        <a:bodyPr/>
        <a:lstStyle/>
        <a:p>
          <a:endParaRPr lang="el-GR"/>
        </a:p>
      </dgm:t>
    </dgm:pt>
    <dgm:pt modelId="{EE4E12AB-F779-45E0-BF3A-97037F13A71A}" type="pres">
      <dgm:prSet presAssocID="{8005DCB1-5A99-46D8-A78B-7565D2106131}" presName="connTx" presStyleLbl="parChTrans1D2" presStyleIdx="6" presStyleCnt="8"/>
      <dgm:spPr/>
      <dgm:t>
        <a:bodyPr/>
        <a:lstStyle/>
        <a:p>
          <a:endParaRPr lang="el-GR"/>
        </a:p>
      </dgm:t>
    </dgm:pt>
    <dgm:pt modelId="{8D3E85E2-4EB4-4E82-9F5E-4918AED6A7FD}" type="pres">
      <dgm:prSet presAssocID="{E84D869D-1C12-4D55-8DA6-3DDB7AEBCCE0}" presName="node" presStyleLbl="node1" presStyleIdx="6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2C7AE0C-074D-4C52-92B9-17836B312375}" type="pres">
      <dgm:prSet presAssocID="{A4512A78-8FD1-4310-8FD3-A05E42E31A52}" presName="Name9" presStyleLbl="parChTrans1D2" presStyleIdx="7" presStyleCnt="8"/>
      <dgm:spPr/>
      <dgm:t>
        <a:bodyPr/>
        <a:lstStyle/>
        <a:p>
          <a:endParaRPr lang="el-GR"/>
        </a:p>
      </dgm:t>
    </dgm:pt>
    <dgm:pt modelId="{ED60EA64-B19D-42D8-B1EB-77327C8868F0}" type="pres">
      <dgm:prSet presAssocID="{A4512A78-8FD1-4310-8FD3-A05E42E31A52}" presName="connTx" presStyleLbl="parChTrans1D2" presStyleIdx="7" presStyleCnt="8"/>
      <dgm:spPr/>
      <dgm:t>
        <a:bodyPr/>
        <a:lstStyle/>
        <a:p>
          <a:endParaRPr lang="el-GR"/>
        </a:p>
      </dgm:t>
    </dgm:pt>
    <dgm:pt modelId="{60CA6C36-448B-4C18-9A80-D292CC787E7A}" type="pres">
      <dgm:prSet presAssocID="{F227FF3D-9EEF-458D-9B1D-1F7B5DEED538}" presName="node" presStyleLbl="node1" presStyleIdx="7" presStyleCnt="8" custScaleX="126804" custScaleY="1268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A742617-AC4F-429E-9EBD-6D5E99BD4180}" type="presOf" srcId="{F674B28F-5AF2-496F-A147-0B0DAC967A1C}" destId="{B253937C-FA11-4B51-A865-86F56CD93764}" srcOrd="1" destOrd="0" presId="urn:microsoft.com/office/officeart/2005/8/layout/radial1"/>
    <dgm:cxn modelId="{DEF324B7-B6B0-4BF8-AAEE-8248850B0B5E}" srcId="{4C776C57-6E2A-4E65-B33C-CEDE385EE6A5}" destId="{F227FF3D-9EEF-458D-9B1D-1F7B5DEED538}" srcOrd="7" destOrd="0" parTransId="{A4512A78-8FD1-4310-8FD3-A05E42E31A52}" sibTransId="{0B0AEAC8-AE43-4E65-B415-C307FFCE3EF3}"/>
    <dgm:cxn modelId="{9544FCA9-27F4-4963-8512-B689EF4BFEEB}" type="presOf" srcId="{4D1E445F-B82C-48FF-AE26-EE69B7BE62AA}" destId="{8A54885B-3EF7-4C98-93D0-94FDE703C99C}" srcOrd="0" destOrd="0" presId="urn:microsoft.com/office/officeart/2005/8/layout/radial1"/>
    <dgm:cxn modelId="{1D3F17E0-A440-4720-BAF8-E7927AA694E7}" type="presOf" srcId="{4D1E445F-B82C-48FF-AE26-EE69B7BE62AA}" destId="{2F776B99-5AC3-4C8F-992C-00E9C912750D}" srcOrd="1" destOrd="0" presId="urn:microsoft.com/office/officeart/2005/8/layout/radial1"/>
    <dgm:cxn modelId="{1B8E9877-9627-43CD-A370-ACE1D5985DCC}" srcId="{4C776C57-6E2A-4E65-B33C-CEDE385EE6A5}" destId="{B9A7ABD4-A3A6-419E-B42A-8E4460734CD4}" srcOrd="0" destOrd="0" parTransId="{0F8B8DC9-504E-4510-88B9-242CBD83B8FB}" sibTransId="{F06CD475-ABB7-438E-B10B-8E018555E7ED}"/>
    <dgm:cxn modelId="{5A805D4A-921E-4958-9FA5-3FC5ADB7D26B}" type="presOf" srcId="{16BAEE8F-7E15-40F7-9E5D-929218F34055}" destId="{067ADB37-1426-49EC-B409-7F4C1F78D299}" srcOrd="0" destOrd="0" presId="urn:microsoft.com/office/officeart/2005/8/layout/radial1"/>
    <dgm:cxn modelId="{DE067E47-8BD3-4FCD-A34C-0D33A6645844}" srcId="{4C776C57-6E2A-4E65-B33C-CEDE385EE6A5}" destId="{888800AA-EB57-4981-A5E9-39A02C1D2BC0}" srcOrd="2" destOrd="0" parTransId="{1AAC7414-560C-4C65-A999-CEAE6A6ECB55}" sibTransId="{32B8B9F6-FCE8-4CA3-A4D7-1CE60583E6A6}"/>
    <dgm:cxn modelId="{FE959D83-76A5-4A92-9079-77D6F437D763}" type="presOf" srcId="{E84D869D-1C12-4D55-8DA6-3DDB7AEBCCE0}" destId="{8D3E85E2-4EB4-4E82-9F5E-4918AED6A7FD}" srcOrd="0" destOrd="0" presId="urn:microsoft.com/office/officeart/2005/8/layout/radial1"/>
    <dgm:cxn modelId="{13AA64DA-19C9-4BC8-84F1-97FE34C8AA00}" srcId="{4C776C57-6E2A-4E65-B33C-CEDE385EE6A5}" destId="{A12246B2-C39B-47A1-A6A0-3FD99F7E7484}" srcOrd="1" destOrd="0" parTransId="{F674B28F-5AF2-496F-A147-0B0DAC967A1C}" sibTransId="{E020C056-B417-4B47-9749-86D573E8DECB}"/>
    <dgm:cxn modelId="{4F14A027-AD8A-4F41-9BCD-ED077BE4D03E}" type="presOf" srcId="{41F81EA3-2A6E-4CC8-BAE0-80CBB4D64D5F}" destId="{839C7E6D-776E-41E8-829F-5E0871F9EACB}" srcOrd="0" destOrd="0" presId="urn:microsoft.com/office/officeart/2005/8/layout/radial1"/>
    <dgm:cxn modelId="{58AE13B7-52B3-4119-9111-980086EBCF12}" srcId="{4C776C57-6E2A-4E65-B33C-CEDE385EE6A5}" destId="{183C53B9-6D8B-4058-8AC0-18B166715453}" srcOrd="4" destOrd="0" parTransId="{4D1E445F-B82C-48FF-AE26-EE69B7BE62AA}" sibTransId="{DB5A2D25-F774-4156-8E05-EF54FA715272}"/>
    <dgm:cxn modelId="{F175B689-8615-4942-AB7B-990B5C1D5194}" type="presOf" srcId="{8005DCB1-5A99-46D8-A78B-7565D2106131}" destId="{EE4E12AB-F779-45E0-BF3A-97037F13A71A}" srcOrd="1" destOrd="0" presId="urn:microsoft.com/office/officeart/2005/8/layout/radial1"/>
    <dgm:cxn modelId="{B0189DFD-F49C-4324-ABB4-C5DC65F7FB23}" type="presOf" srcId="{A4512A78-8FD1-4310-8FD3-A05E42E31A52}" destId="{ED60EA64-B19D-42D8-B1EB-77327C8868F0}" srcOrd="1" destOrd="0" presId="urn:microsoft.com/office/officeart/2005/8/layout/radial1"/>
    <dgm:cxn modelId="{F7598C44-BD31-4E2B-99EF-54E3E663642C}" type="presOf" srcId="{183C53B9-6D8B-4058-8AC0-18B166715453}" destId="{ED618D06-F9D9-4A0F-8428-EEB021F55EBD}" srcOrd="0" destOrd="0" presId="urn:microsoft.com/office/officeart/2005/8/layout/radial1"/>
    <dgm:cxn modelId="{8CCBAF2E-DE70-4FD8-B68D-D64DC03CCF13}" type="presOf" srcId="{1AAC7414-560C-4C65-A999-CEAE6A6ECB55}" destId="{C76BDC61-FDB1-4BE9-8693-655987912013}" srcOrd="0" destOrd="0" presId="urn:microsoft.com/office/officeart/2005/8/layout/radial1"/>
    <dgm:cxn modelId="{C9367560-C0B1-48F4-BE11-6860818D77D3}" type="presOf" srcId="{F227FF3D-9EEF-458D-9B1D-1F7B5DEED538}" destId="{60CA6C36-448B-4C18-9A80-D292CC787E7A}" srcOrd="0" destOrd="0" presId="urn:microsoft.com/office/officeart/2005/8/layout/radial1"/>
    <dgm:cxn modelId="{1877906B-D040-406A-93FA-19B812224E12}" type="presOf" srcId="{4C776C57-6E2A-4E65-B33C-CEDE385EE6A5}" destId="{686214CE-2424-4701-8411-78BA1E7F1BB9}" srcOrd="0" destOrd="0" presId="urn:microsoft.com/office/officeart/2005/8/layout/radial1"/>
    <dgm:cxn modelId="{D1597312-DA9A-4BDF-948E-34E7B3AEBDED}" srcId="{4C776C57-6E2A-4E65-B33C-CEDE385EE6A5}" destId="{A882896B-E55C-4626-B725-CA7F3D60E0CE}" srcOrd="3" destOrd="0" parTransId="{41F81EA3-2A6E-4CC8-BAE0-80CBB4D64D5F}" sibTransId="{A23ECBDA-78CF-48DC-88F6-1A8C224ACCE0}"/>
    <dgm:cxn modelId="{7A5D291B-6861-4E2A-A9EC-E6B6F22B7EBC}" type="presOf" srcId="{A882896B-E55C-4626-B725-CA7F3D60E0CE}" destId="{0B0D67F7-8BCD-4BD3-A724-FCCBE5F21C43}" srcOrd="0" destOrd="0" presId="urn:microsoft.com/office/officeart/2005/8/layout/radial1"/>
    <dgm:cxn modelId="{B1B80AD6-71A3-40B4-B662-F5D7E003889A}" type="presOf" srcId="{B9A7ABD4-A3A6-419E-B42A-8E4460734CD4}" destId="{E50F3457-BBE8-4ADC-860D-3E064357E018}" srcOrd="0" destOrd="0" presId="urn:microsoft.com/office/officeart/2005/8/layout/radial1"/>
    <dgm:cxn modelId="{D0AAB86C-4D23-453F-B2D7-36CA50F701B9}" type="presOf" srcId="{F674B28F-5AF2-496F-A147-0B0DAC967A1C}" destId="{953BB999-F1CA-4F8F-BB95-1FFDD03C86A6}" srcOrd="0" destOrd="0" presId="urn:microsoft.com/office/officeart/2005/8/layout/radial1"/>
    <dgm:cxn modelId="{DAF9FDCD-6C39-44D8-8E75-231E0B7FFA0B}" type="presOf" srcId="{A15BC054-B09C-43E1-B1DF-300991E9C11E}" destId="{675333F4-41CC-41A0-BB1D-585A530D979B}" srcOrd="0" destOrd="0" presId="urn:microsoft.com/office/officeart/2005/8/layout/radial1"/>
    <dgm:cxn modelId="{2EEAD9BB-4EE1-45D2-8055-A9FC83117EBD}" type="presOf" srcId="{A4512A78-8FD1-4310-8FD3-A05E42E31A52}" destId="{92C7AE0C-074D-4C52-92B9-17836B312375}" srcOrd="0" destOrd="0" presId="urn:microsoft.com/office/officeart/2005/8/layout/radial1"/>
    <dgm:cxn modelId="{3CCF3E78-647E-403B-B8B3-1C164D597B95}" type="presOf" srcId="{8005DCB1-5A99-46D8-A78B-7565D2106131}" destId="{D7C705B1-C324-4020-81E9-ED8C26CB7908}" srcOrd="0" destOrd="0" presId="urn:microsoft.com/office/officeart/2005/8/layout/radial1"/>
    <dgm:cxn modelId="{F51133AF-D910-40D9-8CE7-D0C54AD726CA}" type="presOf" srcId="{888800AA-EB57-4981-A5E9-39A02C1D2BC0}" destId="{A04DEB44-C771-409E-991E-5B9DA8D5ECD7}" srcOrd="0" destOrd="0" presId="urn:microsoft.com/office/officeart/2005/8/layout/radial1"/>
    <dgm:cxn modelId="{51CE7C9B-4676-41C6-8FF8-A63FF50ACD7B}" srcId="{16BAEE8F-7E15-40F7-9E5D-929218F34055}" destId="{4C776C57-6E2A-4E65-B33C-CEDE385EE6A5}" srcOrd="0" destOrd="0" parTransId="{CD794375-B767-40D8-8C84-09C43768C41B}" sibTransId="{CEE010B2-4A13-4180-8F6B-9B5BE0F79FD6}"/>
    <dgm:cxn modelId="{42B5599C-1166-4129-82EC-0D40332B7613}" srcId="{4C776C57-6E2A-4E65-B33C-CEDE385EE6A5}" destId="{3DACC6FA-D735-47BA-A2B7-F7FA0E7198EB}" srcOrd="5" destOrd="0" parTransId="{A15BC054-B09C-43E1-B1DF-300991E9C11E}" sibTransId="{6610BD08-7F2F-416B-8797-F31767873565}"/>
    <dgm:cxn modelId="{11C4C62D-35FD-4FE0-A392-517AEA1994AB}" type="presOf" srcId="{0F8B8DC9-504E-4510-88B9-242CBD83B8FB}" destId="{08EA0314-6E3A-4FA7-BB6E-D2FBCAAF725D}" srcOrd="1" destOrd="0" presId="urn:microsoft.com/office/officeart/2005/8/layout/radial1"/>
    <dgm:cxn modelId="{2D6B6493-710A-4035-8003-8BE73949762C}" type="presOf" srcId="{0F8B8DC9-504E-4510-88B9-242CBD83B8FB}" destId="{A39F563D-DB3C-4D00-8CB1-2A17B4B7A5CB}" srcOrd="0" destOrd="0" presId="urn:microsoft.com/office/officeart/2005/8/layout/radial1"/>
    <dgm:cxn modelId="{A43706AC-1794-420F-B3AC-07854A1CC33C}" type="presOf" srcId="{3DACC6FA-D735-47BA-A2B7-F7FA0E7198EB}" destId="{471A3ED6-4579-4BDA-A868-3AABEF9D83BF}" srcOrd="0" destOrd="0" presId="urn:microsoft.com/office/officeart/2005/8/layout/radial1"/>
    <dgm:cxn modelId="{78C051BA-30DA-43C7-9B4C-17212A11AE58}" type="presOf" srcId="{A12246B2-C39B-47A1-A6A0-3FD99F7E7484}" destId="{EC285E9C-AE59-467B-A295-9BFA3459F7DB}" srcOrd="0" destOrd="0" presId="urn:microsoft.com/office/officeart/2005/8/layout/radial1"/>
    <dgm:cxn modelId="{62E93319-EB8E-4B22-A254-2EDA84D203AA}" type="presOf" srcId="{1AAC7414-560C-4C65-A999-CEAE6A6ECB55}" destId="{8866E751-542F-4753-A38B-FA807B6CAB14}" srcOrd="1" destOrd="0" presId="urn:microsoft.com/office/officeart/2005/8/layout/radial1"/>
    <dgm:cxn modelId="{33EBD771-3587-4ADE-9D19-EA22A8C9A2B7}" type="presOf" srcId="{A15BC054-B09C-43E1-B1DF-300991E9C11E}" destId="{29C6D45E-E9CF-4107-A099-3FB4AA760C87}" srcOrd="1" destOrd="0" presId="urn:microsoft.com/office/officeart/2005/8/layout/radial1"/>
    <dgm:cxn modelId="{70E0CCAB-094A-4A7D-B802-FACB9CCDA854}" srcId="{4C776C57-6E2A-4E65-B33C-CEDE385EE6A5}" destId="{E84D869D-1C12-4D55-8DA6-3DDB7AEBCCE0}" srcOrd="6" destOrd="0" parTransId="{8005DCB1-5A99-46D8-A78B-7565D2106131}" sibTransId="{A7ECE242-8CAE-495C-9505-AF9DB7060A39}"/>
    <dgm:cxn modelId="{73608E79-2EDE-4D78-9973-ED75292BE867}" type="presOf" srcId="{41F81EA3-2A6E-4CC8-BAE0-80CBB4D64D5F}" destId="{3FF1064C-B20C-4C5B-B14A-005AB3FDF5CD}" srcOrd="1" destOrd="0" presId="urn:microsoft.com/office/officeart/2005/8/layout/radial1"/>
    <dgm:cxn modelId="{D3180930-E7CF-4AEB-A79D-CCC217793B45}" type="presParOf" srcId="{067ADB37-1426-49EC-B409-7F4C1F78D299}" destId="{686214CE-2424-4701-8411-78BA1E7F1BB9}" srcOrd="0" destOrd="0" presId="urn:microsoft.com/office/officeart/2005/8/layout/radial1"/>
    <dgm:cxn modelId="{0F33CAB1-EF0A-419E-A41E-E734F87A43CE}" type="presParOf" srcId="{067ADB37-1426-49EC-B409-7F4C1F78D299}" destId="{A39F563D-DB3C-4D00-8CB1-2A17B4B7A5CB}" srcOrd="1" destOrd="0" presId="urn:microsoft.com/office/officeart/2005/8/layout/radial1"/>
    <dgm:cxn modelId="{286EF50B-C784-4578-BD7A-ADE0EC04B1AF}" type="presParOf" srcId="{A39F563D-DB3C-4D00-8CB1-2A17B4B7A5CB}" destId="{08EA0314-6E3A-4FA7-BB6E-D2FBCAAF725D}" srcOrd="0" destOrd="0" presId="urn:microsoft.com/office/officeart/2005/8/layout/radial1"/>
    <dgm:cxn modelId="{4FB163C7-2B6A-4529-B3BA-28480FEF536A}" type="presParOf" srcId="{067ADB37-1426-49EC-B409-7F4C1F78D299}" destId="{E50F3457-BBE8-4ADC-860D-3E064357E018}" srcOrd="2" destOrd="0" presId="urn:microsoft.com/office/officeart/2005/8/layout/radial1"/>
    <dgm:cxn modelId="{20B6715A-B745-487A-AD54-00081DA1A062}" type="presParOf" srcId="{067ADB37-1426-49EC-B409-7F4C1F78D299}" destId="{953BB999-F1CA-4F8F-BB95-1FFDD03C86A6}" srcOrd="3" destOrd="0" presId="urn:microsoft.com/office/officeart/2005/8/layout/radial1"/>
    <dgm:cxn modelId="{FCEC7342-404A-4007-B344-47EF4370A107}" type="presParOf" srcId="{953BB999-F1CA-4F8F-BB95-1FFDD03C86A6}" destId="{B253937C-FA11-4B51-A865-86F56CD93764}" srcOrd="0" destOrd="0" presId="urn:microsoft.com/office/officeart/2005/8/layout/radial1"/>
    <dgm:cxn modelId="{9275B512-BEBC-48A2-AE33-2B0DEC63F534}" type="presParOf" srcId="{067ADB37-1426-49EC-B409-7F4C1F78D299}" destId="{EC285E9C-AE59-467B-A295-9BFA3459F7DB}" srcOrd="4" destOrd="0" presId="urn:microsoft.com/office/officeart/2005/8/layout/radial1"/>
    <dgm:cxn modelId="{B7C6E36D-1485-4B00-8504-9C24B406CD2E}" type="presParOf" srcId="{067ADB37-1426-49EC-B409-7F4C1F78D299}" destId="{C76BDC61-FDB1-4BE9-8693-655987912013}" srcOrd="5" destOrd="0" presId="urn:microsoft.com/office/officeart/2005/8/layout/radial1"/>
    <dgm:cxn modelId="{FC5AD119-B83F-454F-94BB-509B4C3CC755}" type="presParOf" srcId="{C76BDC61-FDB1-4BE9-8693-655987912013}" destId="{8866E751-542F-4753-A38B-FA807B6CAB14}" srcOrd="0" destOrd="0" presId="urn:microsoft.com/office/officeart/2005/8/layout/radial1"/>
    <dgm:cxn modelId="{9D506686-2D53-40F5-A3F2-7055647BA53D}" type="presParOf" srcId="{067ADB37-1426-49EC-B409-7F4C1F78D299}" destId="{A04DEB44-C771-409E-991E-5B9DA8D5ECD7}" srcOrd="6" destOrd="0" presId="urn:microsoft.com/office/officeart/2005/8/layout/radial1"/>
    <dgm:cxn modelId="{30C81C2C-32B6-4B8B-969D-DDC48B71193A}" type="presParOf" srcId="{067ADB37-1426-49EC-B409-7F4C1F78D299}" destId="{839C7E6D-776E-41E8-829F-5E0871F9EACB}" srcOrd="7" destOrd="0" presId="urn:microsoft.com/office/officeart/2005/8/layout/radial1"/>
    <dgm:cxn modelId="{28E7DDBC-DD97-4E70-B180-6C4C4BB51F82}" type="presParOf" srcId="{839C7E6D-776E-41E8-829F-5E0871F9EACB}" destId="{3FF1064C-B20C-4C5B-B14A-005AB3FDF5CD}" srcOrd="0" destOrd="0" presId="urn:microsoft.com/office/officeart/2005/8/layout/radial1"/>
    <dgm:cxn modelId="{7A331F5C-6356-452C-99F8-3ABBF43C11F0}" type="presParOf" srcId="{067ADB37-1426-49EC-B409-7F4C1F78D299}" destId="{0B0D67F7-8BCD-4BD3-A724-FCCBE5F21C43}" srcOrd="8" destOrd="0" presId="urn:microsoft.com/office/officeart/2005/8/layout/radial1"/>
    <dgm:cxn modelId="{FEE0D938-4124-4CCD-A908-A6E3BD812F03}" type="presParOf" srcId="{067ADB37-1426-49EC-B409-7F4C1F78D299}" destId="{8A54885B-3EF7-4C98-93D0-94FDE703C99C}" srcOrd="9" destOrd="0" presId="urn:microsoft.com/office/officeart/2005/8/layout/radial1"/>
    <dgm:cxn modelId="{610F4CC2-6583-4041-B9EC-D0004BE8BFC9}" type="presParOf" srcId="{8A54885B-3EF7-4C98-93D0-94FDE703C99C}" destId="{2F776B99-5AC3-4C8F-992C-00E9C912750D}" srcOrd="0" destOrd="0" presId="urn:microsoft.com/office/officeart/2005/8/layout/radial1"/>
    <dgm:cxn modelId="{EDFD9810-0E90-443A-97A4-AB7AEC6D161B}" type="presParOf" srcId="{067ADB37-1426-49EC-B409-7F4C1F78D299}" destId="{ED618D06-F9D9-4A0F-8428-EEB021F55EBD}" srcOrd="10" destOrd="0" presId="urn:microsoft.com/office/officeart/2005/8/layout/radial1"/>
    <dgm:cxn modelId="{9DA76CA8-606F-4D6E-947B-0290FA168B68}" type="presParOf" srcId="{067ADB37-1426-49EC-B409-7F4C1F78D299}" destId="{675333F4-41CC-41A0-BB1D-585A530D979B}" srcOrd="11" destOrd="0" presId="urn:microsoft.com/office/officeart/2005/8/layout/radial1"/>
    <dgm:cxn modelId="{22520630-46D4-4B89-A75B-738956C0C460}" type="presParOf" srcId="{675333F4-41CC-41A0-BB1D-585A530D979B}" destId="{29C6D45E-E9CF-4107-A099-3FB4AA760C87}" srcOrd="0" destOrd="0" presId="urn:microsoft.com/office/officeart/2005/8/layout/radial1"/>
    <dgm:cxn modelId="{65118CBC-AD67-4FB9-8B0B-53DA0179C498}" type="presParOf" srcId="{067ADB37-1426-49EC-B409-7F4C1F78D299}" destId="{471A3ED6-4579-4BDA-A868-3AABEF9D83BF}" srcOrd="12" destOrd="0" presId="urn:microsoft.com/office/officeart/2005/8/layout/radial1"/>
    <dgm:cxn modelId="{E25479A6-633C-496E-B01A-A2298B0BB90C}" type="presParOf" srcId="{067ADB37-1426-49EC-B409-7F4C1F78D299}" destId="{D7C705B1-C324-4020-81E9-ED8C26CB7908}" srcOrd="13" destOrd="0" presId="urn:microsoft.com/office/officeart/2005/8/layout/radial1"/>
    <dgm:cxn modelId="{D480137E-BFCB-4DCC-93D4-A52CA4CA1930}" type="presParOf" srcId="{D7C705B1-C324-4020-81E9-ED8C26CB7908}" destId="{EE4E12AB-F779-45E0-BF3A-97037F13A71A}" srcOrd="0" destOrd="0" presId="urn:microsoft.com/office/officeart/2005/8/layout/radial1"/>
    <dgm:cxn modelId="{DB714BB7-76F3-4D4A-AFDB-E0CD9208C5C4}" type="presParOf" srcId="{067ADB37-1426-49EC-B409-7F4C1F78D299}" destId="{8D3E85E2-4EB4-4E82-9F5E-4918AED6A7FD}" srcOrd="14" destOrd="0" presId="urn:microsoft.com/office/officeart/2005/8/layout/radial1"/>
    <dgm:cxn modelId="{0517F437-B7FB-4544-B5F4-7AACCAD290FA}" type="presParOf" srcId="{067ADB37-1426-49EC-B409-7F4C1F78D299}" destId="{92C7AE0C-074D-4C52-92B9-17836B312375}" srcOrd="15" destOrd="0" presId="urn:microsoft.com/office/officeart/2005/8/layout/radial1"/>
    <dgm:cxn modelId="{9BE34388-3C3B-4FDF-9AB6-9BE06C558BCC}" type="presParOf" srcId="{92C7AE0C-074D-4C52-92B9-17836B312375}" destId="{ED60EA64-B19D-42D8-B1EB-77327C8868F0}" srcOrd="0" destOrd="0" presId="urn:microsoft.com/office/officeart/2005/8/layout/radial1"/>
    <dgm:cxn modelId="{B8446B48-D1B6-4EAA-ACDA-1278AB75F85A}" type="presParOf" srcId="{067ADB37-1426-49EC-B409-7F4C1F78D299}" destId="{60CA6C36-448B-4C18-9A80-D292CC787E7A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BAEE8F-7E15-40F7-9E5D-929218F34055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66E7E14-75CE-498E-A4D6-046322160B11}">
      <dgm:prSet/>
      <dgm:spPr/>
      <dgm:t>
        <a:bodyPr/>
        <a:lstStyle/>
        <a:p>
          <a:r>
            <a:rPr lang="el-GR" dirty="0" err="1" smtClean="0"/>
            <a:t>Αγροδιατροφή</a:t>
          </a:r>
          <a:endParaRPr lang="el-GR" dirty="0"/>
        </a:p>
      </dgm:t>
    </dgm:pt>
    <dgm:pt modelId="{AADA61C2-4752-40C7-8302-57A9E2FF09AD}" type="parTrans" cxnId="{FC3EEF13-38EA-4D5F-BD44-F278415F3025}">
      <dgm:prSet/>
      <dgm:spPr/>
      <dgm:t>
        <a:bodyPr/>
        <a:lstStyle/>
        <a:p>
          <a:endParaRPr lang="en-GB"/>
        </a:p>
      </dgm:t>
    </dgm:pt>
    <dgm:pt modelId="{32F53828-E2A5-4AC4-A458-FA7EE0024D16}" type="sibTrans" cxnId="{FC3EEF13-38EA-4D5F-BD44-F278415F3025}">
      <dgm:prSet/>
      <dgm:spPr/>
      <dgm:t>
        <a:bodyPr/>
        <a:lstStyle/>
        <a:p>
          <a:endParaRPr lang="en-GB"/>
        </a:p>
      </dgm:t>
    </dgm:pt>
    <dgm:pt modelId="{A5E0D06A-7C93-4506-90CB-617F718FCC07}">
      <dgm:prSet/>
      <dgm:spPr/>
      <dgm:t>
        <a:bodyPr/>
        <a:lstStyle/>
        <a:p>
          <a:r>
            <a:rPr lang="el-GR" dirty="0" smtClean="0"/>
            <a:t>Υγεία &amp; Φάρμακα</a:t>
          </a:r>
          <a:endParaRPr lang="el-GR" dirty="0"/>
        </a:p>
      </dgm:t>
    </dgm:pt>
    <dgm:pt modelId="{CF5E1AF4-6FD2-4DB3-8A7A-BF1AE85E12A3}" type="parTrans" cxnId="{B1993EB5-6CF7-46D9-9706-DB088ABA5D38}">
      <dgm:prSet/>
      <dgm:spPr/>
      <dgm:t>
        <a:bodyPr/>
        <a:lstStyle/>
        <a:p>
          <a:endParaRPr lang="en-GB"/>
        </a:p>
      </dgm:t>
    </dgm:pt>
    <dgm:pt modelId="{190D381A-263B-4718-9989-D2E3509D1CD9}" type="sibTrans" cxnId="{B1993EB5-6CF7-46D9-9706-DB088ABA5D38}">
      <dgm:prSet/>
      <dgm:spPr/>
      <dgm:t>
        <a:bodyPr/>
        <a:lstStyle/>
        <a:p>
          <a:endParaRPr lang="en-GB"/>
        </a:p>
      </dgm:t>
    </dgm:pt>
    <dgm:pt modelId="{9CAD19B7-36FF-4189-8F4D-4A8575563377}">
      <dgm:prSet/>
      <dgm:spPr/>
      <dgm:t>
        <a:bodyPr/>
        <a:lstStyle/>
        <a:p>
          <a:r>
            <a:rPr lang="el-GR" dirty="0" smtClean="0"/>
            <a:t>ΤΠΕ</a:t>
          </a:r>
        </a:p>
      </dgm:t>
    </dgm:pt>
    <dgm:pt modelId="{A2AFBFFC-43F7-45B1-8F05-22B039E6EA52}" type="parTrans" cxnId="{D1205438-EE89-4D19-A6E0-68C037D8D873}">
      <dgm:prSet/>
      <dgm:spPr/>
      <dgm:t>
        <a:bodyPr/>
        <a:lstStyle/>
        <a:p>
          <a:endParaRPr lang="en-GB"/>
        </a:p>
      </dgm:t>
    </dgm:pt>
    <dgm:pt modelId="{944E9B26-343D-4BE2-8DE6-E59E5BE5A393}" type="sibTrans" cxnId="{D1205438-EE89-4D19-A6E0-68C037D8D873}">
      <dgm:prSet/>
      <dgm:spPr/>
      <dgm:t>
        <a:bodyPr/>
        <a:lstStyle/>
        <a:p>
          <a:endParaRPr lang="en-GB"/>
        </a:p>
      </dgm:t>
    </dgm:pt>
    <dgm:pt modelId="{9AA7B8A2-CF69-40BC-98DC-2901025B85CB}">
      <dgm:prSet/>
      <dgm:spPr/>
      <dgm:t>
        <a:bodyPr/>
        <a:lstStyle/>
        <a:p>
          <a:r>
            <a:rPr lang="el-GR" dirty="0" smtClean="0"/>
            <a:t>Υλικά - Κατασκευές</a:t>
          </a:r>
          <a:endParaRPr lang="el-GR" dirty="0"/>
        </a:p>
      </dgm:t>
    </dgm:pt>
    <dgm:pt modelId="{EBA969A6-4C13-4C52-A6E1-BDD370920208}" type="parTrans" cxnId="{D86E1395-ED01-40E9-903B-E634C439A084}">
      <dgm:prSet/>
      <dgm:spPr/>
      <dgm:t>
        <a:bodyPr/>
        <a:lstStyle/>
        <a:p>
          <a:endParaRPr lang="en-GB"/>
        </a:p>
      </dgm:t>
    </dgm:pt>
    <dgm:pt modelId="{0AFAD414-8C53-47BD-AB71-65048CE6C285}" type="sibTrans" cxnId="{D86E1395-ED01-40E9-903B-E634C439A084}">
      <dgm:prSet/>
      <dgm:spPr/>
      <dgm:t>
        <a:bodyPr/>
        <a:lstStyle/>
        <a:p>
          <a:endParaRPr lang="en-GB"/>
        </a:p>
      </dgm:t>
    </dgm:pt>
    <dgm:pt modelId="{79497986-82A4-43EF-9AB7-35DCD94504C7}">
      <dgm:prSet/>
      <dgm:spPr/>
      <dgm:t>
        <a:bodyPr/>
        <a:lstStyle/>
        <a:p>
          <a:r>
            <a:rPr lang="el-GR" dirty="0" smtClean="0"/>
            <a:t>Ενέργεια, Περιβάλλον</a:t>
          </a:r>
          <a:endParaRPr lang="el-GR" dirty="0"/>
        </a:p>
      </dgm:t>
    </dgm:pt>
    <dgm:pt modelId="{3A164FDB-860B-4B70-B425-7F44B6271E30}" type="parTrans" cxnId="{221B89E4-4396-47EC-9B48-F8EA2CADCA95}">
      <dgm:prSet/>
      <dgm:spPr/>
      <dgm:t>
        <a:bodyPr/>
        <a:lstStyle/>
        <a:p>
          <a:endParaRPr lang="en-GB"/>
        </a:p>
      </dgm:t>
    </dgm:pt>
    <dgm:pt modelId="{C50AED2C-BFFC-41F6-A601-8F13D27FE678}" type="sibTrans" cxnId="{221B89E4-4396-47EC-9B48-F8EA2CADCA95}">
      <dgm:prSet/>
      <dgm:spPr/>
      <dgm:t>
        <a:bodyPr/>
        <a:lstStyle/>
        <a:p>
          <a:endParaRPr lang="en-GB"/>
        </a:p>
      </dgm:t>
    </dgm:pt>
    <dgm:pt modelId="{EE441B88-4046-4A8E-9D2F-16AD6FF2C500}">
      <dgm:prSet/>
      <dgm:spPr/>
      <dgm:t>
        <a:bodyPr/>
        <a:lstStyle/>
        <a:p>
          <a:r>
            <a:rPr lang="el-GR" dirty="0" smtClean="0"/>
            <a:t>Πολιτισμός Τουρισμός, Δημιουργικές Βιομηχανίας  </a:t>
          </a:r>
          <a:endParaRPr lang="el-GR" dirty="0"/>
        </a:p>
      </dgm:t>
    </dgm:pt>
    <dgm:pt modelId="{162A562F-2365-43AF-A7D0-DE05480DB2E6}" type="parTrans" cxnId="{6220BA92-4755-4B9A-8A07-F207E33447CC}">
      <dgm:prSet/>
      <dgm:spPr/>
      <dgm:t>
        <a:bodyPr/>
        <a:lstStyle/>
        <a:p>
          <a:endParaRPr lang="en-GB"/>
        </a:p>
      </dgm:t>
    </dgm:pt>
    <dgm:pt modelId="{CB5EE65C-8283-425A-9912-BF7A13414547}" type="sibTrans" cxnId="{6220BA92-4755-4B9A-8A07-F207E33447CC}">
      <dgm:prSet/>
      <dgm:spPr/>
      <dgm:t>
        <a:bodyPr/>
        <a:lstStyle/>
        <a:p>
          <a:endParaRPr lang="en-GB"/>
        </a:p>
      </dgm:t>
    </dgm:pt>
    <dgm:pt modelId="{E6A59D46-6104-4D7A-827F-727B91E1EC5C}">
      <dgm:prSet/>
      <dgm:spPr/>
      <dgm:t>
        <a:bodyPr/>
        <a:lstStyle/>
        <a:p>
          <a:r>
            <a:rPr lang="el-GR" dirty="0" smtClean="0"/>
            <a:t>Μεταφορές &amp; </a:t>
          </a:r>
          <a:r>
            <a:rPr lang="en-US" dirty="0" smtClean="0"/>
            <a:t>logistics</a:t>
          </a:r>
          <a:endParaRPr lang="el-GR" dirty="0"/>
        </a:p>
      </dgm:t>
    </dgm:pt>
    <dgm:pt modelId="{7C9D6058-FD3A-42EC-9826-E4ACF4963AB8}" type="parTrans" cxnId="{764425E6-EA57-4BDF-A029-0314A361C853}">
      <dgm:prSet/>
      <dgm:spPr/>
      <dgm:t>
        <a:bodyPr/>
        <a:lstStyle/>
        <a:p>
          <a:endParaRPr lang="en-GB"/>
        </a:p>
      </dgm:t>
    </dgm:pt>
    <dgm:pt modelId="{874B0ACD-5FB1-4739-8B8F-6D4BFD2685B6}" type="sibTrans" cxnId="{764425E6-EA57-4BDF-A029-0314A361C853}">
      <dgm:prSet/>
      <dgm:spPr/>
      <dgm:t>
        <a:bodyPr/>
        <a:lstStyle/>
        <a:p>
          <a:endParaRPr lang="en-GB"/>
        </a:p>
      </dgm:t>
    </dgm:pt>
    <dgm:pt modelId="{CC0074D5-CFF2-4C85-A352-76011649E038}" type="pres">
      <dgm:prSet presAssocID="{16BAEE8F-7E15-40F7-9E5D-929218F340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3AB7EB-1305-4C61-917D-E9B7BC353919}" type="pres">
      <dgm:prSet presAssocID="{16BAEE8F-7E15-40F7-9E5D-929218F34055}" presName="wedge1" presStyleLbl="node1" presStyleIdx="0" presStyleCnt="7"/>
      <dgm:spPr/>
      <dgm:t>
        <a:bodyPr/>
        <a:lstStyle/>
        <a:p>
          <a:endParaRPr lang="en-GB"/>
        </a:p>
      </dgm:t>
    </dgm:pt>
    <dgm:pt modelId="{3D3EB789-4256-4147-B154-CBAEBF3BE889}" type="pres">
      <dgm:prSet presAssocID="{16BAEE8F-7E15-40F7-9E5D-929218F34055}" presName="dummy1a" presStyleCnt="0"/>
      <dgm:spPr/>
    </dgm:pt>
    <dgm:pt modelId="{F9A1F708-C13C-46A0-BD2B-EBF16709F29A}" type="pres">
      <dgm:prSet presAssocID="{16BAEE8F-7E15-40F7-9E5D-929218F34055}" presName="dummy1b" presStyleCnt="0"/>
      <dgm:spPr/>
    </dgm:pt>
    <dgm:pt modelId="{82330287-AFB0-4E07-8E95-614F93E5072D}" type="pres">
      <dgm:prSet presAssocID="{16BAEE8F-7E15-40F7-9E5D-929218F34055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E3D95D-976B-493D-9D2A-8D418F0403DF}" type="pres">
      <dgm:prSet presAssocID="{16BAEE8F-7E15-40F7-9E5D-929218F34055}" presName="wedge2" presStyleLbl="node1" presStyleIdx="1" presStyleCnt="7" custLinFactNeighborX="583" custLinFactNeighborY="1396"/>
      <dgm:spPr/>
      <dgm:t>
        <a:bodyPr/>
        <a:lstStyle/>
        <a:p>
          <a:endParaRPr lang="en-GB"/>
        </a:p>
      </dgm:t>
    </dgm:pt>
    <dgm:pt modelId="{CF5B935F-A15D-45FC-90AF-2E7358AC5104}" type="pres">
      <dgm:prSet presAssocID="{16BAEE8F-7E15-40F7-9E5D-929218F34055}" presName="dummy2a" presStyleCnt="0"/>
      <dgm:spPr/>
    </dgm:pt>
    <dgm:pt modelId="{327DD1B1-8F1C-4C7E-97B1-1E5373E3C72A}" type="pres">
      <dgm:prSet presAssocID="{16BAEE8F-7E15-40F7-9E5D-929218F34055}" presName="dummy2b" presStyleCnt="0"/>
      <dgm:spPr/>
    </dgm:pt>
    <dgm:pt modelId="{7E71736A-9601-4EBF-A86C-0C03402366DA}" type="pres">
      <dgm:prSet presAssocID="{16BAEE8F-7E15-40F7-9E5D-929218F34055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E537E-1F0C-4AB3-AB88-8F49C8240BEB}" type="pres">
      <dgm:prSet presAssocID="{16BAEE8F-7E15-40F7-9E5D-929218F34055}" presName="wedge3" presStyleLbl="node1" presStyleIdx="2" presStyleCnt="7"/>
      <dgm:spPr/>
      <dgm:t>
        <a:bodyPr/>
        <a:lstStyle/>
        <a:p>
          <a:endParaRPr lang="en-GB"/>
        </a:p>
      </dgm:t>
    </dgm:pt>
    <dgm:pt modelId="{4B305CF2-636F-4608-B694-F29CD8C0734B}" type="pres">
      <dgm:prSet presAssocID="{16BAEE8F-7E15-40F7-9E5D-929218F34055}" presName="dummy3a" presStyleCnt="0"/>
      <dgm:spPr/>
    </dgm:pt>
    <dgm:pt modelId="{4A87F55F-070B-4569-AC2F-622887BACA03}" type="pres">
      <dgm:prSet presAssocID="{16BAEE8F-7E15-40F7-9E5D-929218F34055}" presName="dummy3b" presStyleCnt="0"/>
      <dgm:spPr/>
    </dgm:pt>
    <dgm:pt modelId="{47D8C08E-0F61-40D6-8165-4E5D5844FA26}" type="pres">
      <dgm:prSet presAssocID="{16BAEE8F-7E15-40F7-9E5D-929218F34055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A01CA-440A-492C-97C9-B92510EE9DDD}" type="pres">
      <dgm:prSet presAssocID="{16BAEE8F-7E15-40F7-9E5D-929218F34055}" presName="wedge4" presStyleLbl="node1" presStyleIdx="3" presStyleCnt="7"/>
      <dgm:spPr/>
      <dgm:t>
        <a:bodyPr/>
        <a:lstStyle/>
        <a:p>
          <a:endParaRPr lang="en-GB"/>
        </a:p>
      </dgm:t>
    </dgm:pt>
    <dgm:pt modelId="{1008CF39-F83D-4DB9-BEE8-826B289994F2}" type="pres">
      <dgm:prSet presAssocID="{16BAEE8F-7E15-40F7-9E5D-929218F34055}" presName="dummy4a" presStyleCnt="0"/>
      <dgm:spPr/>
    </dgm:pt>
    <dgm:pt modelId="{CA79BDAC-56E9-43FD-B457-8BDD47BF8752}" type="pres">
      <dgm:prSet presAssocID="{16BAEE8F-7E15-40F7-9E5D-929218F34055}" presName="dummy4b" presStyleCnt="0"/>
      <dgm:spPr/>
    </dgm:pt>
    <dgm:pt modelId="{0A6D09A3-5FE6-4BCC-A9AD-E52BBFE55AB4}" type="pres">
      <dgm:prSet presAssocID="{16BAEE8F-7E15-40F7-9E5D-929218F34055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2EC8E3-5697-4585-881C-C6CF279768E6}" type="pres">
      <dgm:prSet presAssocID="{16BAEE8F-7E15-40F7-9E5D-929218F34055}" presName="wedge5" presStyleLbl="node1" presStyleIdx="4" presStyleCnt="7"/>
      <dgm:spPr/>
      <dgm:t>
        <a:bodyPr/>
        <a:lstStyle/>
        <a:p>
          <a:endParaRPr lang="en-GB"/>
        </a:p>
      </dgm:t>
    </dgm:pt>
    <dgm:pt modelId="{DE758FD0-E23F-4039-A0E1-CA6558BFD9C8}" type="pres">
      <dgm:prSet presAssocID="{16BAEE8F-7E15-40F7-9E5D-929218F34055}" presName="dummy5a" presStyleCnt="0"/>
      <dgm:spPr/>
    </dgm:pt>
    <dgm:pt modelId="{530A4AD6-AE3F-4743-B414-7E05A507DAF0}" type="pres">
      <dgm:prSet presAssocID="{16BAEE8F-7E15-40F7-9E5D-929218F34055}" presName="dummy5b" presStyleCnt="0"/>
      <dgm:spPr/>
    </dgm:pt>
    <dgm:pt modelId="{A7A9891A-8524-4081-A0FF-C83B14586490}" type="pres">
      <dgm:prSet presAssocID="{16BAEE8F-7E15-40F7-9E5D-929218F34055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00C4E-0A83-4963-8C30-93013C766356}" type="pres">
      <dgm:prSet presAssocID="{16BAEE8F-7E15-40F7-9E5D-929218F34055}" presName="wedge6" presStyleLbl="node1" presStyleIdx="5" presStyleCnt="7" custScaleX="103196"/>
      <dgm:spPr/>
      <dgm:t>
        <a:bodyPr/>
        <a:lstStyle/>
        <a:p>
          <a:endParaRPr lang="en-GB"/>
        </a:p>
      </dgm:t>
    </dgm:pt>
    <dgm:pt modelId="{9C6A2489-0C80-4F83-B6CE-EE57E5D8F950}" type="pres">
      <dgm:prSet presAssocID="{16BAEE8F-7E15-40F7-9E5D-929218F34055}" presName="dummy6a" presStyleCnt="0"/>
      <dgm:spPr/>
    </dgm:pt>
    <dgm:pt modelId="{512AFEF3-EC70-4033-804A-BF198A5EA6BC}" type="pres">
      <dgm:prSet presAssocID="{16BAEE8F-7E15-40F7-9E5D-929218F34055}" presName="dummy6b" presStyleCnt="0"/>
      <dgm:spPr/>
    </dgm:pt>
    <dgm:pt modelId="{0A93A37E-E76C-44F6-AE8C-25126E8FBC75}" type="pres">
      <dgm:prSet presAssocID="{16BAEE8F-7E15-40F7-9E5D-929218F34055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157E8C-710E-40B4-B0F8-21263437AFB9}" type="pres">
      <dgm:prSet presAssocID="{16BAEE8F-7E15-40F7-9E5D-929218F34055}" presName="wedge7" presStyleLbl="node1" presStyleIdx="6" presStyleCnt="7" custScaleX="93066" custScaleY="107809"/>
      <dgm:spPr/>
      <dgm:t>
        <a:bodyPr/>
        <a:lstStyle/>
        <a:p>
          <a:endParaRPr lang="en-GB"/>
        </a:p>
      </dgm:t>
    </dgm:pt>
    <dgm:pt modelId="{84987BB6-7095-4C02-BA4E-B8413F497539}" type="pres">
      <dgm:prSet presAssocID="{16BAEE8F-7E15-40F7-9E5D-929218F34055}" presName="dummy7a" presStyleCnt="0"/>
      <dgm:spPr/>
    </dgm:pt>
    <dgm:pt modelId="{BD8051D5-1155-4322-AD4B-8D4ABEAB6169}" type="pres">
      <dgm:prSet presAssocID="{16BAEE8F-7E15-40F7-9E5D-929218F34055}" presName="dummy7b" presStyleCnt="0"/>
      <dgm:spPr/>
    </dgm:pt>
    <dgm:pt modelId="{D3B9E941-335F-4F5E-82B1-866AE7D204E3}" type="pres">
      <dgm:prSet presAssocID="{16BAEE8F-7E15-40F7-9E5D-929218F34055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3EC014-8E5C-451F-8DB4-68B4854F3B5D}" type="pres">
      <dgm:prSet presAssocID="{32F53828-E2A5-4AC4-A458-FA7EE0024D16}" presName="arrowWedge1" presStyleLbl="fgSibTrans2D1" presStyleIdx="0" presStyleCnt="7"/>
      <dgm:spPr/>
    </dgm:pt>
    <dgm:pt modelId="{E2DE2308-AEC6-4865-9E53-1CB50E2CA9CA}" type="pres">
      <dgm:prSet presAssocID="{190D381A-263B-4718-9989-D2E3509D1CD9}" presName="arrowWedge2" presStyleLbl="fgSibTrans2D1" presStyleIdx="1" presStyleCnt="7"/>
      <dgm:spPr/>
    </dgm:pt>
    <dgm:pt modelId="{91B7EB73-20E3-41F6-AD5E-936FD70FECA3}" type="pres">
      <dgm:prSet presAssocID="{944E9B26-343D-4BE2-8DE6-E59E5BE5A393}" presName="arrowWedge3" presStyleLbl="fgSibTrans2D1" presStyleIdx="2" presStyleCnt="7"/>
      <dgm:spPr/>
    </dgm:pt>
    <dgm:pt modelId="{3FFF6361-6BD0-47D7-9DEE-4929BDFD346D}" type="pres">
      <dgm:prSet presAssocID="{0AFAD414-8C53-47BD-AB71-65048CE6C285}" presName="arrowWedge4" presStyleLbl="fgSibTrans2D1" presStyleIdx="3" presStyleCnt="7"/>
      <dgm:spPr/>
    </dgm:pt>
    <dgm:pt modelId="{284075F5-21A1-4B65-8F65-0A1CC0FF9260}" type="pres">
      <dgm:prSet presAssocID="{C50AED2C-BFFC-41F6-A601-8F13D27FE678}" presName="arrowWedge5" presStyleLbl="fgSibTrans2D1" presStyleIdx="4" presStyleCnt="7"/>
      <dgm:spPr/>
    </dgm:pt>
    <dgm:pt modelId="{49F3F072-6261-4509-80AD-BBDF42F92C2E}" type="pres">
      <dgm:prSet presAssocID="{CB5EE65C-8283-425A-9912-BF7A13414547}" presName="arrowWedge6" presStyleLbl="fgSibTrans2D1" presStyleIdx="5" presStyleCnt="7"/>
      <dgm:spPr/>
    </dgm:pt>
    <dgm:pt modelId="{41348E6A-569F-4849-A7B8-6931CBF4289F}" type="pres">
      <dgm:prSet presAssocID="{874B0ACD-5FB1-4739-8B8F-6D4BFD2685B6}" presName="arrowWedge7" presStyleLbl="fgSibTrans2D1" presStyleIdx="6" presStyleCnt="7"/>
      <dgm:spPr/>
    </dgm:pt>
  </dgm:ptLst>
  <dgm:cxnLst>
    <dgm:cxn modelId="{ACBC3B84-D7F1-4DF3-B01F-388972459DCD}" type="presOf" srcId="{9CAD19B7-36FF-4189-8F4D-4A8575563377}" destId="{CBEE537E-1F0C-4AB3-AB88-8F49C8240BEB}" srcOrd="0" destOrd="0" presId="urn:microsoft.com/office/officeart/2005/8/layout/cycle8"/>
    <dgm:cxn modelId="{797B2FFD-DB06-41AA-8FDC-5B14E23AFECD}" type="presOf" srcId="{9CAD19B7-36FF-4189-8F4D-4A8575563377}" destId="{47D8C08E-0F61-40D6-8165-4E5D5844FA26}" srcOrd="1" destOrd="0" presId="urn:microsoft.com/office/officeart/2005/8/layout/cycle8"/>
    <dgm:cxn modelId="{221B89E4-4396-47EC-9B48-F8EA2CADCA95}" srcId="{16BAEE8F-7E15-40F7-9E5D-929218F34055}" destId="{79497986-82A4-43EF-9AB7-35DCD94504C7}" srcOrd="4" destOrd="0" parTransId="{3A164FDB-860B-4B70-B425-7F44B6271E30}" sibTransId="{C50AED2C-BFFC-41F6-A601-8F13D27FE678}"/>
    <dgm:cxn modelId="{61AFF3EA-95C3-4D2F-9550-74C2C5A1E476}" type="presOf" srcId="{79497986-82A4-43EF-9AB7-35DCD94504C7}" destId="{A7A9891A-8524-4081-A0FF-C83B14586490}" srcOrd="1" destOrd="0" presId="urn:microsoft.com/office/officeart/2005/8/layout/cycle8"/>
    <dgm:cxn modelId="{6220BA92-4755-4B9A-8A07-F207E33447CC}" srcId="{16BAEE8F-7E15-40F7-9E5D-929218F34055}" destId="{EE441B88-4046-4A8E-9D2F-16AD6FF2C500}" srcOrd="5" destOrd="0" parTransId="{162A562F-2365-43AF-A7D0-DE05480DB2E6}" sibTransId="{CB5EE65C-8283-425A-9912-BF7A13414547}"/>
    <dgm:cxn modelId="{B1993EB5-6CF7-46D9-9706-DB088ABA5D38}" srcId="{16BAEE8F-7E15-40F7-9E5D-929218F34055}" destId="{A5E0D06A-7C93-4506-90CB-617F718FCC07}" srcOrd="1" destOrd="0" parTransId="{CF5E1AF4-6FD2-4DB3-8A7A-BF1AE85E12A3}" sibTransId="{190D381A-263B-4718-9989-D2E3509D1CD9}"/>
    <dgm:cxn modelId="{F64F25AF-69E0-4DC9-BAC2-7943F0DEC625}" type="presOf" srcId="{A5E0D06A-7C93-4506-90CB-617F718FCC07}" destId="{7E71736A-9601-4EBF-A86C-0C03402366DA}" srcOrd="1" destOrd="0" presId="urn:microsoft.com/office/officeart/2005/8/layout/cycle8"/>
    <dgm:cxn modelId="{19DB1FC3-11E7-4515-A4DE-166E513E3238}" type="presOf" srcId="{E6A59D46-6104-4D7A-827F-727B91E1EC5C}" destId="{D3B9E941-335F-4F5E-82B1-866AE7D204E3}" srcOrd="1" destOrd="0" presId="urn:microsoft.com/office/officeart/2005/8/layout/cycle8"/>
    <dgm:cxn modelId="{B3BEE6C0-BA19-4A1C-954E-57ED5D74F988}" type="presOf" srcId="{A5E0D06A-7C93-4506-90CB-617F718FCC07}" destId="{03E3D95D-976B-493D-9D2A-8D418F0403DF}" srcOrd="0" destOrd="0" presId="urn:microsoft.com/office/officeart/2005/8/layout/cycle8"/>
    <dgm:cxn modelId="{3C4E3306-29AB-446F-8464-767E2FFF981B}" type="presOf" srcId="{366E7E14-75CE-498E-A4D6-046322160B11}" destId="{82330287-AFB0-4E07-8E95-614F93E5072D}" srcOrd="1" destOrd="0" presId="urn:microsoft.com/office/officeart/2005/8/layout/cycle8"/>
    <dgm:cxn modelId="{6CFF39C8-3AAE-45CF-A129-0E14A0893E3A}" type="presOf" srcId="{16BAEE8F-7E15-40F7-9E5D-929218F34055}" destId="{CC0074D5-CFF2-4C85-A352-76011649E038}" srcOrd="0" destOrd="0" presId="urn:microsoft.com/office/officeart/2005/8/layout/cycle8"/>
    <dgm:cxn modelId="{64668962-8AD9-4789-8905-EFCC723C9842}" type="presOf" srcId="{79497986-82A4-43EF-9AB7-35DCD94504C7}" destId="{D92EC8E3-5697-4585-881C-C6CF279768E6}" srcOrd="0" destOrd="0" presId="urn:microsoft.com/office/officeart/2005/8/layout/cycle8"/>
    <dgm:cxn modelId="{C27420B9-279C-40D9-A36C-6EBB3F16AE56}" type="presOf" srcId="{9AA7B8A2-CF69-40BC-98DC-2901025B85CB}" destId="{0A6D09A3-5FE6-4BCC-A9AD-E52BBFE55AB4}" srcOrd="1" destOrd="0" presId="urn:microsoft.com/office/officeart/2005/8/layout/cycle8"/>
    <dgm:cxn modelId="{3C7A1CE7-53B0-49DA-AC64-D1A4060B74A2}" type="presOf" srcId="{EE441B88-4046-4A8E-9D2F-16AD6FF2C500}" destId="{BA800C4E-0A83-4963-8C30-93013C766356}" srcOrd="0" destOrd="0" presId="urn:microsoft.com/office/officeart/2005/8/layout/cycle8"/>
    <dgm:cxn modelId="{FC3EEF13-38EA-4D5F-BD44-F278415F3025}" srcId="{16BAEE8F-7E15-40F7-9E5D-929218F34055}" destId="{366E7E14-75CE-498E-A4D6-046322160B11}" srcOrd="0" destOrd="0" parTransId="{AADA61C2-4752-40C7-8302-57A9E2FF09AD}" sibTransId="{32F53828-E2A5-4AC4-A458-FA7EE0024D16}"/>
    <dgm:cxn modelId="{77B50883-33E4-469C-8634-4C67254E8E1C}" type="presOf" srcId="{366E7E14-75CE-498E-A4D6-046322160B11}" destId="{6E3AB7EB-1305-4C61-917D-E9B7BC353919}" srcOrd="0" destOrd="0" presId="urn:microsoft.com/office/officeart/2005/8/layout/cycle8"/>
    <dgm:cxn modelId="{D86E1395-ED01-40E9-903B-E634C439A084}" srcId="{16BAEE8F-7E15-40F7-9E5D-929218F34055}" destId="{9AA7B8A2-CF69-40BC-98DC-2901025B85CB}" srcOrd="3" destOrd="0" parTransId="{EBA969A6-4C13-4C52-A6E1-BDD370920208}" sibTransId="{0AFAD414-8C53-47BD-AB71-65048CE6C285}"/>
    <dgm:cxn modelId="{D1205438-EE89-4D19-A6E0-68C037D8D873}" srcId="{16BAEE8F-7E15-40F7-9E5D-929218F34055}" destId="{9CAD19B7-36FF-4189-8F4D-4A8575563377}" srcOrd="2" destOrd="0" parTransId="{A2AFBFFC-43F7-45B1-8F05-22B039E6EA52}" sibTransId="{944E9B26-343D-4BE2-8DE6-E59E5BE5A393}"/>
    <dgm:cxn modelId="{8D0A2274-B09E-4171-B7CC-D648DC39E5A2}" type="presOf" srcId="{E6A59D46-6104-4D7A-827F-727B91E1EC5C}" destId="{E5157E8C-710E-40B4-B0F8-21263437AFB9}" srcOrd="0" destOrd="0" presId="urn:microsoft.com/office/officeart/2005/8/layout/cycle8"/>
    <dgm:cxn modelId="{A03E733F-0973-439B-B061-A007CD92AF7D}" type="presOf" srcId="{9AA7B8A2-CF69-40BC-98DC-2901025B85CB}" destId="{206A01CA-440A-492C-97C9-B92510EE9DDD}" srcOrd="0" destOrd="0" presId="urn:microsoft.com/office/officeart/2005/8/layout/cycle8"/>
    <dgm:cxn modelId="{764425E6-EA57-4BDF-A029-0314A361C853}" srcId="{16BAEE8F-7E15-40F7-9E5D-929218F34055}" destId="{E6A59D46-6104-4D7A-827F-727B91E1EC5C}" srcOrd="6" destOrd="0" parTransId="{7C9D6058-FD3A-42EC-9826-E4ACF4963AB8}" sibTransId="{874B0ACD-5FB1-4739-8B8F-6D4BFD2685B6}"/>
    <dgm:cxn modelId="{3D101FBF-EC8E-4B79-A522-D4D11075A57B}" type="presOf" srcId="{EE441B88-4046-4A8E-9D2F-16AD6FF2C500}" destId="{0A93A37E-E76C-44F6-AE8C-25126E8FBC75}" srcOrd="1" destOrd="0" presId="urn:microsoft.com/office/officeart/2005/8/layout/cycle8"/>
    <dgm:cxn modelId="{BB588679-23B8-454A-B21B-6C59A8457F72}" type="presParOf" srcId="{CC0074D5-CFF2-4C85-A352-76011649E038}" destId="{6E3AB7EB-1305-4C61-917D-E9B7BC353919}" srcOrd="0" destOrd="0" presId="urn:microsoft.com/office/officeart/2005/8/layout/cycle8"/>
    <dgm:cxn modelId="{D8F1958C-892D-44E0-850A-E4929A418A48}" type="presParOf" srcId="{CC0074D5-CFF2-4C85-A352-76011649E038}" destId="{3D3EB789-4256-4147-B154-CBAEBF3BE889}" srcOrd="1" destOrd="0" presId="urn:microsoft.com/office/officeart/2005/8/layout/cycle8"/>
    <dgm:cxn modelId="{766E2BCA-3D47-4238-B5CC-E25B8EB341DD}" type="presParOf" srcId="{CC0074D5-CFF2-4C85-A352-76011649E038}" destId="{F9A1F708-C13C-46A0-BD2B-EBF16709F29A}" srcOrd="2" destOrd="0" presId="urn:microsoft.com/office/officeart/2005/8/layout/cycle8"/>
    <dgm:cxn modelId="{F83BEB06-DDB8-4D58-A49B-B57395C036B7}" type="presParOf" srcId="{CC0074D5-CFF2-4C85-A352-76011649E038}" destId="{82330287-AFB0-4E07-8E95-614F93E5072D}" srcOrd="3" destOrd="0" presId="urn:microsoft.com/office/officeart/2005/8/layout/cycle8"/>
    <dgm:cxn modelId="{834DDDFF-1BEC-4B9C-9D20-CFA48E014428}" type="presParOf" srcId="{CC0074D5-CFF2-4C85-A352-76011649E038}" destId="{03E3D95D-976B-493D-9D2A-8D418F0403DF}" srcOrd="4" destOrd="0" presId="urn:microsoft.com/office/officeart/2005/8/layout/cycle8"/>
    <dgm:cxn modelId="{685677FD-2856-495D-80D4-944E6EDAE5B5}" type="presParOf" srcId="{CC0074D5-CFF2-4C85-A352-76011649E038}" destId="{CF5B935F-A15D-45FC-90AF-2E7358AC5104}" srcOrd="5" destOrd="0" presId="urn:microsoft.com/office/officeart/2005/8/layout/cycle8"/>
    <dgm:cxn modelId="{D4E6E698-1A7F-451A-99A7-A407A6388A83}" type="presParOf" srcId="{CC0074D5-CFF2-4C85-A352-76011649E038}" destId="{327DD1B1-8F1C-4C7E-97B1-1E5373E3C72A}" srcOrd="6" destOrd="0" presId="urn:microsoft.com/office/officeart/2005/8/layout/cycle8"/>
    <dgm:cxn modelId="{8653B35E-65B7-453B-ACD4-05EC2414DA4E}" type="presParOf" srcId="{CC0074D5-CFF2-4C85-A352-76011649E038}" destId="{7E71736A-9601-4EBF-A86C-0C03402366DA}" srcOrd="7" destOrd="0" presId="urn:microsoft.com/office/officeart/2005/8/layout/cycle8"/>
    <dgm:cxn modelId="{C7DBD674-AECE-49DC-9D7D-1719A54431D8}" type="presParOf" srcId="{CC0074D5-CFF2-4C85-A352-76011649E038}" destId="{CBEE537E-1F0C-4AB3-AB88-8F49C8240BEB}" srcOrd="8" destOrd="0" presId="urn:microsoft.com/office/officeart/2005/8/layout/cycle8"/>
    <dgm:cxn modelId="{26E42F3B-91E0-4C6D-ABC6-FB5C7B92B9BA}" type="presParOf" srcId="{CC0074D5-CFF2-4C85-A352-76011649E038}" destId="{4B305CF2-636F-4608-B694-F29CD8C0734B}" srcOrd="9" destOrd="0" presId="urn:microsoft.com/office/officeart/2005/8/layout/cycle8"/>
    <dgm:cxn modelId="{F23BF3C6-D2BE-446F-A0E6-9A4D2A2A2929}" type="presParOf" srcId="{CC0074D5-CFF2-4C85-A352-76011649E038}" destId="{4A87F55F-070B-4569-AC2F-622887BACA03}" srcOrd="10" destOrd="0" presId="urn:microsoft.com/office/officeart/2005/8/layout/cycle8"/>
    <dgm:cxn modelId="{CE21ACDE-506D-4818-ABA2-B5663D4A698B}" type="presParOf" srcId="{CC0074D5-CFF2-4C85-A352-76011649E038}" destId="{47D8C08E-0F61-40D6-8165-4E5D5844FA26}" srcOrd="11" destOrd="0" presId="urn:microsoft.com/office/officeart/2005/8/layout/cycle8"/>
    <dgm:cxn modelId="{8DA19704-50C6-4CB9-9A3E-E025FA439379}" type="presParOf" srcId="{CC0074D5-CFF2-4C85-A352-76011649E038}" destId="{206A01CA-440A-492C-97C9-B92510EE9DDD}" srcOrd="12" destOrd="0" presId="urn:microsoft.com/office/officeart/2005/8/layout/cycle8"/>
    <dgm:cxn modelId="{6AB23A3E-9A37-4F06-8AEC-9017ECDD7CD8}" type="presParOf" srcId="{CC0074D5-CFF2-4C85-A352-76011649E038}" destId="{1008CF39-F83D-4DB9-BEE8-826B289994F2}" srcOrd="13" destOrd="0" presId="urn:microsoft.com/office/officeart/2005/8/layout/cycle8"/>
    <dgm:cxn modelId="{A124D489-8651-47D9-93D4-283BB7BDAF4E}" type="presParOf" srcId="{CC0074D5-CFF2-4C85-A352-76011649E038}" destId="{CA79BDAC-56E9-43FD-B457-8BDD47BF8752}" srcOrd="14" destOrd="0" presId="urn:microsoft.com/office/officeart/2005/8/layout/cycle8"/>
    <dgm:cxn modelId="{E2532B90-DE8C-4AB0-93DD-8E25375F6CB1}" type="presParOf" srcId="{CC0074D5-CFF2-4C85-A352-76011649E038}" destId="{0A6D09A3-5FE6-4BCC-A9AD-E52BBFE55AB4}" srcOrd="15" destOrd="0" presId="urn:microsoft.com/office/officeart/2005/8/layout/cycle8"/>
    <dgm:cxn modelId="{744F838C-6B7C-4628-9674-BE458AB85602}" type="presParOf" srcId="{CC0074D5-CFF2-4C85-A352-76011649E038}" destId="{D92EC8E3-5697-4585-881C-C6CF279768E6}" srcOrd="16" destOrd="0" presId="urn:microsoft.com/office/officeart/2005/8/layout/cycle8"/>
    <dgm:cxn modelId="{B3BA30EC-37A3-4CBF-BE3C-566376CCEBFA}" type="presParOf" srcId="{CC0074D5-CFF2-4C85-A352-76011649E038}" destId="{DE758FD0-E23F-4039-A0E1-CA6558BFD9C8}" srcOrd="17" destOrd="0" presId="urn:microsoft.com/office/officeart/2005/8/layout/cycle8"/>
    <dgm:cxn modelId="{FBD1BD82-35AA-4BB3-96CA-D9818C0B0563}" type="presParOf" srcId="{CC0074D5-CFF2-4C85-A352-76011649E038}" destId="{530A4AD6-AE3F-4743-B414-7E05A507DAF0}" srcOrd="18" destOrd="0" presId="urn:microsoft.com/office/officeart/2005/8/layout/cycle8"/>
    <dgm:cxn modelId="{900B7050-AD08-4475-A777-C011C324DF79}" type="presParOf" srcId="{CC0074D5-CFF2-4C85-A352-76011649E038}" destId="{A7A9891A-8524-4081-A0FF-C83B14586490}" srcOrd="19" destOrd="0" presId="urn:microsoft.com/office/officeart/2005/8/layout/cycle8"/>
    <dgm:cxn modelId="{A24784BC-FD11-4926-AD37-7F48B7C0F469}" type="presParOf" srcId="{CC0074D5-CFF2-4C85-A352-76011649E038}" destId="{BA800C4E-0A83-4963-8C30-93013C766356}" srcOrd="20" destOrd="0" presId="urn:microsoft.com/office/officeart/2005/8/layout/cycle8"/>
    <dgm:cxn modelId="{D45EF826-6A1D-4CD1-B207-9C730020346C}" type="presParOf" srcId="{CC0074D5-CFF2-4C85-A352-76011649E038}" destId="{9C6A2489-0C80-4F83-B6CE-EE57E5D8F950}" srcOrd="21" destOrd="0" presId="urn:microsoft.com/office/officeart/2005/8/layout/cycle8"/>
    <dgm:cxn modelId="{0E995F72-6BB2-4B97-8F7A-DE296541B515}" type="presParOf" srcId="{CC0074D5-CFF2-4C85-A352-76011649E038}" destId="{512AFEF3-EC70-4033-804A-BF198A5EA6BC}" srcOrd="22" destOrd="0" presId="urn:microsoft.com/office/officeart/2005/8/layout/cycle8"/>
    <dgm:cxn modelId="{3AAF1706-5C78-491B-9038-BF8A9287BB89}" type="presParOf" srcId="{CC0074D5-CFF2-4C85-A352-76011649E038}" destId="{0A93A37E-E76C-44F6-AE8C-25126E8FBC75}" srcOrd="23" destOrd="0" presId="urn:microsoft.com/office/officeart/2005/8/layout/cycle8"/>
    <dgm:cxn modelId="{AB7C44E9-C82F-449E-AA0D-D23D81D0528C}" type="presParOf" srcId="{CC0074D5-CFF2-4C85-A352-76011649E038}" destId="{E5157E8C-710E-40B4-B0F8-21263437AFB9}" srcOrd="24" destOrd="0" presId="urn:microsoft.com/office/officeart/2005/8/layout/cycle8"/>
    <dgm:cxn modelId="{89A8D624-B998-43BC-9A32-8B1439B377E3}" type="presParOf" srcId="{CC0074D5-CFF2-4C85-A352-76011649E038}" destId="{84987BB6-7095-4C02-BA4E-B8413F497539}" srcOrd="25" destOrd="0" presId="urn:microsoft.com/office/officeart/2005/8/layout/cycle8"/>
    <dgm:cxn modelId="{F07EA499-3DAC-47ED-9545-04E70393E67D}" type="presParOf" srcId="{CC0074D5-CFF2-4C85-A352-76011649E038}" destId="{BD8051D5-1155-4322-AD4B-8D4ABEAB6169}" srcOrd="26" destOrd="0" presId="urn:microsoft.com/office/officeart/2005/8/layout/cycle8"/>
    <dgm:cxn modelId="{795C8048-05C8-4A05-8150-79F9FB45C182}" type="presParOf" srcId="{CC0074D5-CFF2-4C85-A352-76011649E038}" destId="{D3B9E941-335F-4F5E-82B1-866AE7D204E3}" srcOrd="27" destOrd="0" presId="urn:microsoft.com/office/officeart/2005/8/layout/cycle8"/>
    <dgm:cxn modelId="{734B78C3-C88D-43FC-9BB2-F979C059224F}" type="presParOf" srcId="{CC0074D5-CFF2-4C85-A352-76011649E038}" destId="{C63EC014-8E5C-451F-8DB4-68B4854F3B5D}" srcOrd="28" destOrd="0" presId="urn:microsoft.com/office/officeart/2005/8/layout/cycle8"/>
    <dgm:cxn modelId="{6ADDC741-5E41-458E-88AF-B394957614E5}" type="presParOf" srcId="{CC0074D5-CFF2-4C85-A352-76011649E038}" destId="{E2DE2308-AEC6-4865-9E53-1CB50E2CA9CA}" srcOrd="29" destOrd="0" presId="urn:microsoft.com/office/officeart/2005/8/layout/cycle8"/>
    <dgm:cxn modelId="{D64F4551-08B3-448A-9C3A-D6C0E170579A}" type="presParOf" srcId="{CC0074D5-CFF2-4C85-A352-76011649E038}" destId="{91B7EB73-20E3-41F6-AD5E-936FD70FECA3}" srcOrd="30" destOrd="0" presId="urn:microsoft.com/office/officeart/2005/8/layout/cycle8"/>
    <dgm:cxn modelId="{E7437FA5-C2B0-48FF-92AE-954844F0AC94}" type="presParOf" srcId="{CC0074D5-CFF2-4C85-A352-76011649E038}" destId="{3FFF6361-6BD0-47D7-9DEE-4929BDFD346D}" srcOrd="31" destOrd="0" presId="urn:microsoft.com/office/officeart/2005/8/layout/cycle8"/>
    <dgm:cxn modelId="{6D481401-28F3-4DC2-AC52-E128098AC4EA}" type="presParOf" srcId="{CC0074D5-CFF2-4C85-A352-76011649E038}" destId="{284075F5-21A1-4B65-8F65-0A1CC0FF9260}" srcOrd="32" destOrd="0" presId="urn:microsoft.com/office/officeart/2005/8/layout/cycle8"/>
    <dgm:cxn modelId="{60A540A9-60E7-4B5A-A514-31B3836D66AA}" type="presParOf" srcId="{CC0074D5-CFF2-4C85-A352-76011649E038}" destId="{49F3F072-6261-4509-80AD-BBDF42F92C2E}" srcOrd="33" destOrd="0" presId="urn:microsoft.com/office/officeart/2005/8/layout/cycle8"/>
    <dgm:cxn modelId="{A6E2AD2E-C258-4A75-A910-56531D90F59D}" type="presParOf" srcId="{CC0074D5-CFF2-4C85-A352-76011649E038}" destId="{41348E6A-569F-4849-A7B8-6931CBF4289F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2B179-20A9-4265-BB7F-0018170E08E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32868F-2BC1-4D37-BCE5-31993F227BD3}">
      <dgm:prSet custT="1"/>
      <dgm:spPr/>
      <dgm:t>
        <a:bodyPr/>
        <a:lstStyle/>
        <a:p>
          <a:pPr rtl="0"/>
          <a:r>
            <a:rPr lang="el-GR" sz="1400" dirty="0" smtClean="0"/>
            <a:t>Έκδοση Οδικού Χάρτη Ερευνητικών Υποδομών Εθνικής Εμβέλειας, Δεκέμβριος 2014:</a:t>
          </a:r>
        </a:p>
        <a:p>
          <a:pPr rtl="0"/>
          <a:r>
            <a:rPr lang="el-GR" sz="1400" dirty="0" smtClean="0"/>
            <a:t>Κύρια λίστα 26 υποδομές </a:t>
          </a:r>
        </a:p>
        <a:p>
          <a:pPr rtl="0"/>
          <a:r>
            <a:rPr lang="el-GR" sz="1400" dirty="0" smtClean="0"/>
            <a:t>Δευτερεύουσα λίστα 7 υποδομές</a:t>
          </a:r>
          <a:endParaRPr lang="en-GB" sz="1400" dirty="0"/>
        </a:p>
      </dgm:t>
    </dgm:pt>
    <dgm:pt modelId="{30128097-DFE2-4040-A800-3D4BFE23773C}" type="parTrans" cxnId="{6C22C522-6E1C-4E82-9DE7-8D70122AC36A}">
      <dgm:prSet/>
      <dgm:spPr/>
      <dgm:t>
        <a:bodyPr/>
        <a:lstStyle/>
        <a:p>
          <a:endParaRPr lang="en-GB"/>
        </a:p>
      </dgm:t>
    </dgm:pt>
    <dgm:pt modelId="{BB0C8827-9176-4E79-8BDC-FC606D4545FE}" type="sibTrans" cxnId="{6C22C522-6E1C-4E82-9DE7-8D70122AC36A}">
      <dgm:prSet/>
      <dgm:spPr/>
      <dgm:t>
        <a:bodyPr/>
        <a:lstStyle/>
        <a:p>
          <a:endParaRPr lang="en-GB"/>
        </a:p>
      </dgm:t>
    </dgm:pt>
    <dgm:pt modelId="{9FC5C474-0C71-4E09-A539-ADFC4D843B30}">
      <dgm:prSet custT="1"/>
      <dgm:spPr/>
      <dgm:t>
        <a:bodyPr/>
        <a:lstStyle/>
        <a:p>
          <a:pPr rtl="0"/>
          <a:r>
            <a:rPr lang="el-GR" sz="1600" dirty="0" smtClean="0"/>
            <a:t>Ευθυγράμμιση με  R</a:t>
          </a:r>
          <a:r>
            <a:rPr lang="en-GB" sz="1600" dirty="0" smtClean="0"/>
            <a:t>IS3</a:t>
          </a:r>
          <a:endParaRPr lang="en-GB" sz="1600" dirty="0"/>
        </a:p>
      </dgm:t>
    </dgm:pt>
    <dgm:pt modelId="{6CC1A7A7-52B4-4E01-B635-3F762199276D}" type="parTrans" cxnId="{B7D8C1AC-7BD4-484F-AA16-62B9C01B5E0B}">
      <dgm:prSet/>
      <dgm:spPr/>
      <dgm:t>
        <a:bodyPr/>
        <a:lstStyle/>
        <a:p>
          <a:endParaRPr lang="en-GB"/>
        </a:p>
      </dgm:t>
    </dgm:pt>
    <dgm:pt modelId="{0911DDDE-1231-4BC2-9905-A47050D93BB8}" type="sibTrans" cxnId="{B7D8C1AC-7BD4-484F-AA16-62B9C01B5E0B}">
      <dgm:prSet/>
      <dgm:spPr/>
      <dgm:t>
        <a:bodyPr/>
        <a:lstStyle/>
        <a:p>
          <a:endParaRPr lang="en-GB"/>
        </a:p>
      </dgm:t>
    </dgm:pt>
    <dgm:pt modelId="{9AFFECB7-5257-4C03-A62B-FC26C4AF443B}">
      <dgm:prSet custT="1"/>
      <dgm:spPr/>
      <dgm:t>
        <a:bodyPr/>
        <a:lstStyle/>
        <a:p>
          <a:pPr rtl="0"/>
          <a:r>
            <a:rPr lang="el-GR" sz="1400" dirty="0" smtClean="0"/>
            <a:t>Επιλογή 20 Υποδομών (1</a:t>
          </a:r>
          <a:r>
            <a:rPr lang="el-GR" sz="1400" baseline="30000" dirty="0" smtClean="0"/>
            <a:t>ος</a:t>
          </a:r>
          <a:r>
            <a:rPr lang="el-GR" sz="1400" dirty="0" smtClean="0"/>
            <a:t> Κύκλος Χρηματοδότησης)</a:t>
          </a:r>
          <a:endParaRPr lang="en-GB" sz="1400" dirty="0"/>
        </a:p>
      </dgm:t>
    </dgm:pt>
    <dgm:pt modelId="{F2AE6E68-00A5-4B24-852C-FC7E3D901407}" type="parTrans" cxnId="{EC2EEE17-CD04-47DA-991F-8ADBED62F593}">
      <dgm:prSet/>
      <dgm:spPr/>
      <dgm:t>
        <a:bodyPr/>
        <a:lstStyle/>
        <a:p>
          <a:endParaRPr lang="en-GB"/>
        </a:p>
      </dgm:t>
    </dgm:pt>
    <dgm:pt modelId="{E848D3AE-DD05-4E43-B51C-C3EE4D865FC8}" type="sibTrans" cxnId="{EC2EEE17-CD04-47DA-991F-8ADBED62F593}">
      <dgm:prSet/>
      <dgm:spPr/>
      <dgm:t>
        <a:bodyPr/>
        <a:lstStyle/>
        <a:p>
          <a:endParaRPr lang="en-GB"/>
        </a:p>
      </dgm:t>
    </dgm:pt>
    <dgm:pt modelId="{B2DCA077-63B0-4A2C-A953-B30F12F5DFA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dirty="0" smtClean="0"/>
            <a:t>Νέα Πρόσκληση Εκδήλωσης Ενδιαφέροντος: </a:t>
          </a:r>
          <a:r>
            <a:rPr lang="el-GR" sz="1400" dirty="0" err="1" smtClean="0"/>
            <a:t>Αγροδιατροφή</a:t>
          </a:r>
          <a:r>
            <a:rPr lang="el-GR" sz="1400" dirty="0" smtClean="0"/>
            <a:t>, </a:t>
          </a:r>
          <a:r>
            <a:rPr lang="el-GR" sz="1400" dirty="0" smtClean="0">
              <a:solidFill>
                <a:schemeClr val="bg1"/>
              </a:solidFill>
            </a:rPr>
            <a:t>Μεταφορές</a:t>
          </a:r>
          <a:r>
            <a:rPr lang="el-GR" sz="1400" dirty="0" smtClean="0"/>
            <a:t>, Τουρισμός, Υποδομές Ο.Χ.  που δεν περιλαμβάνονται στον 1</a:t>
          </a:r>
          <a:r>
            <a:rPr lang="el-GR" sz="1400" baseline="30000" dirty="0" smtClean="0"/>
            <a:t>ο</a:t>
          </a:r>
          <a:r>
            <a:rPr lang="el-GR" sz="1400" dirty="0" smtClean="0"/>
            <a:t> κύκλο χρηματοδότησης ευθυγραμμισμένες με </a:t>
          </a:r>
          <a:r>
            <a:rPr lang="en-GB" sz="1400" dirty="0" smtClean="0"/>
            <a:t>RIS</a:t>
          </a:r>
          <a:r>
            <a:rPr lang="el-GR" sz="1400" dirty="0" smtClean="0"/>
            <a:t>3</a:t>
          </a:r>
          <a:endParaRPr lang="en-GB" sz="1400" dirty="0"/>
        </a:p>
      </dgm:t>
    </dgm:pt>
    <dgm:pt modelId="{7EEBA274-9864-41F6-9CC3-CE77AB972F81}" type="parTrans" cxnId="{0005223D-9F2A-4A4A-AE90-8D4730E86E58}">
      <dgm:prSet/>
      <dgm:spPr/>
      <dgm:t>
        <a:bodyPr/>
        <a:lstStyle/>
        <a:p>
          <a:endParaRPr lang="en-GB"/>
        </a:p>
      </dgm:t>
    </dgm:pt>
    <dgm:pt modelId="{A9AFC19B-1A1D-439A-B60E-ED4FA46F2388}" type="sibTrans" cxnId="{0005223D-9F2A-4A4A-AE90-8D4730E86E58}">
      <dgm:prSet/>
      <dgm:spPr/>
      <dgm:t>
        <a:bodyPr/>
        <a:lstStyle/>
        <a:p>
          <a:endParaRPr lang="en-GB"/>
        </a:p>
      </dgm:t>
    </dgm:pt>
    <dgm:pt modelId="{B5CF2BBA-0C87-43A9-A5B2-5F34897B3670}">
      <dgm:prSet/>
      <dgm:spPr/>
      <dgm:t>
        <a:bodyPr/>
        <a:lstStyle/>
        <a:p>
          <a:pPr rtl="0"/>
          <a:r>
            <a:rPr lang="el-GR" dirty="0" smtClean="0"/>
            <a:t>Αξιολόγηση / Επιλογή /Επέκταση Οδικού Χάρτη </a:t>
          </a:r>
          <a:endParaRPr lang="en-GB" dirty="0"/>
        </a:p>
      </dgm:t>
    </dgm:pt>
    <dgm:pt modelId="{0B73EEA5-959C-46BF-9F4D-296ACD06B435}" type="parTrans" cxnId="{89767B11-90A1-4DE4-BAB4-7014C7697F6F}">
      <dgm:prSet/>
      <dgm:spPr/>
      <dgm:t>
        <a:bodyPr/>
        <a:lstStyle/>
        <a:p>
          <a:endParaRPr lang="en-GB"/>
        </a:p>
      </dgm:t>
    </dgm:pt>
    <dgm:pt modelId="{378799E7-1232-4950-8B02-A1C18F088721}" type="sibTrans" cxnId="{89767B11-90A1-4DE4-BAB4-7014C7697F6F}">
      <dgm:prSet/>
      <dgm:spPr/>
      <dgm:t>
        <a:bodyPr/>
        <a:lstStyle/>
        <a:p>
          <a:endParaRPr lang="en-GB"/>
        </a:p>
      </dgm:t>
    </dgm:pt>
    <dgm:pt modelId="{ACF131E8-196E-4AE2-96BC-805ED5219BD0}">
      <dgm:prSet/>
      <dgm:spPr/>
      <dgm:t>
        <a:bodyPr/>
        <a:lstStyle/>
        <a:p>
          <a:pPr rtl="0"/>
          <a:r>
            <a:rPr lang="el-GR" smtClean="0"/>
            <a:t>Δεύτερος Κύκλος Χρηματοδότησης</a:t>
          </a:r>
          <a:endParaRPr lang="en-GB"/>
        </a:p>
      </dgm:t>
    </dgm:pt>
    <dgm:pt modelId="{751632BA-3159-4321-A7E0-70A0FF493314}" type="parTrans" cxnId="{53330E3C-8F4C-47FB-AF56-E22811AD2E4F}">
      <dgm:prSet/>
      <dgm:spPr/>
      <dgm:t>
        <a:bodyPr/>
        <a:lstStyle/>
        <a:p>
          <a:endParaRPr lang="en-GB"/>
        </a:p>
      </dgm:t>
    </dgm:pt>
    <dgm:pt modelId="{092AFD84-B185-479D-8FC0-44F0A8EEA385}" type="sibTrans" cxnId="{53330E3C-8F4C-47FB-AF56-E22811AD2E4F}">
      <dgm:prSet/>
      <dgm:spPr/>
      <dgm:t>
        <a:bodyPr/>
        <a:lstStyle/>
        <a:p>
          <a:endParaRPr lang="en-GB"/>
        </a:p>
      </dgm:t>
    </dgm:pt>
    <dgm:pt modelId="{EDB0758B-3CF9-44F1-A556-578381805BC2}" type="pres">
      <dgm:prSet presAssocID="{EE02B179-20A9-4265-BB7F-0018170E08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FF5187D-D9DE-4774-944B-7070D1BB5DD1}" type="pres">
      <dgm:prSet presAssocID="{ACF131E8-196E-4AE2-96BC-805ED5219BD0}" presName="boxAndChildren" presStyleCnt="0"/>
      <dgm:spPr/>
    </dgm:pt>
    <dgm:pt modelId="{F646B533-BAD2-4E7B-AC3A-CBA45D04388B}" type="pres">
      <dgm:prSet presAssocID="{ACF131E8-196E-4AE2-96BC-805ED5219BD0}" presName="parentTextBox" presStyleLbl="node1" presStyleIdx="0" presStyleCnt="6"/>
      <dgm:spPr/>
      <dgm:t>
        <a:bodyPr/>
        <a:lstStyle/>
        <a:p>
          <a:endParaRPr lang="en-GB"/>
        </a:p>
      </dgm:t>
    </dgm:pt>
    <dgm:pt modelId="{26D2DFC7-CA0C-4198-9348-C3DA6F1DB97E}" type="pres">
      <dgm:prSet presAssocID="{378799E7-1232-4950-8B02-A1C18F088721}" presName="sp" presStyleCnt="0"/>
      <dgm:spPr/>
    </dgm:pt>
    <dgm:pt modelId="{84E19B50-C023-424D-8A45-5BC878E7F730}" type="pres">
      <dgm:prSet presAssocID="{B5CF2BBA-0C87-43A9-A5B2-5F34897B3670}" presName="arrowAndChildren" presStyleCnt="0"/>
      <dgm:spPr/>
    </dgm:pt>
    <dgm:pt modelId="{ED9CC34D-4619-4AD5-A912-6F887CB3DA28}" type="pres">
      <dgm:prSet presAssocID="{B5CF2BBA-0C87-43A9-A5B2-5F34897B3670}" presName="parentTextArrow" presStyleLbl="node1" presStyleIdx="1" presStyleCnt="6"/>
      <dgm:spPr/>
      <dgm:t>
        <a:bodyPr/>
        <a:lstStyle/>
        <a:p>
          <a:endParaRPr lang="en-GB"/>
        </a:p>
      </dgm:t>
    </dgm:pt>
    <dgm:pt modelId="{8467E29E-A2CC-4DCE-A1DA-0364B5FACBAB}" type="pres">
      <dgm:prSet presAssocID="{A9AFC19B-1A1D-439A-B60E-ED4FA46F2388}" presName="sp" presStyleCnt="0"/>
      <dgm:spPr/>
    </dgm:pt>
    <dgm:pt modelId="{3CBAAFF2-5C80-4821-BAD0-16EDE086597A}" type="pres">
      <dgm:prSet presAssocID="{B2DCA077-63B0-4A2C-A953-B30F12F5DFAA}" presName="arrowAndChildren" presStyleCnt="0"/>
      <dgm:spPr/>
    </dgm:pt>
    <dgm:pt modelId="{782C5349-FCF6-4FF4-816B-DDD1417729F9}" type="pres">
      <dgm:prSet presAssocID="{B2DCA077-63B0-4A2C-A953-B30F12F5DFAA}" presName="parentTextArrow" presStyleLbl="node1" presStyleIdx="2" presStyleCnt="6" custScaleY="157868" custLinFactNeighborY="-19735"/>
      <dgm:spPr/>
      <dgm:t>
        <a:bodyPr/>
        <a:lstStyle/>
        <a:p>
          <a:endParaRPr lang="en-GB"/>
        </a:p>
      </dgm:t>
    </dgm:pt>
    <dgm:pt modelId="{9615D6F3-6DFF-4ECE-9B7E-7DD24BC69D93}" type="pres">
      <dgm:prSet presAssocID="{E848D3AE-DD05-4E43-B51C-C3EE4D865FC8}" presName="sp" presStyleCnt="0"/>
      <dgm:spPr/>
    </dgm:pt>
    <dgm:pt modelId="{A5E83F76-8736-4FB0-BEA4-6BE1284198EE}" type="pres">
      <dgm:prSet presAssocID="{9AFFECB7-5257-4C03-A62B-FC26C4AF443B}" presName="arrowAndChildren" presStyleCnt="0"/>
      <dgm:spPr/>
    </dgm:pt>
    <dgm:pt modelId="{D1EE9B52-BCA9-4514-A70C-837C69429807}" type="pres">
      <dgm:prSet presAssocID="{9AFFECB7-5257-4C03-A62B-FC26C4AF443B}" presName="parentTextArrow" presStyleLbl="node1" presStyleIdx="3" presStyleCnt="6"/>
      <dgm:spPr/>
      <dgm:t>
        <a:bodyPr/>
        <a:lstStyle/>
        <a:p>
          <a:endParaRPr lang="en-GB"/>
        </a:p>
      </dgm:t>
    </dgm:pt>
    <dgm:pt modelId="{B5CEADB0-B15B-4A96-AF26-08D7C1E42647}" type="pres">
      <dgm:prSet presAssocID="{0911DDDE-1231-4BC2-9905-A47050D93BB8}" presName="sp" presStyleCnt="0"/>
      <dgm:spPr/>
    </dgm:pt>
    <dgm:pt modelId="{CAE2BEB1-2B78-4A92-96B7-F193D43BD348}" type="pres">
      <dgm:prSet presAssocID="{9FC5C474-0C71-4E09-A539-ADFC4D843B30}" presName="arrowAndChildren" presStyleCnt="0"/>
      <dgm:spPr/>
    </dgm:pt>
    <dgm:pt modelId="{BC813CC1-1225-499B-B626-DEB557E2FE54}" type="pres">
      <dgm:prSet presAssocID="{9FC5C474-0C71-4E09-A539-ADFC4D843B30}" presName="parentTextArrow" presStyleLbl="node1" presStyleIdx="4" presStyleCnt="6"/>
      <dgm:spPr/>
      <dgm:t>
        <a:bodyPr/>
        <a:lstStyle/>
        <a:p>
          <a:endParaRPr lang="en-GB"/>
        </a:p>
      </dgm:t>
    </dgm:pt>
    <dgm:pt modelId="{CE679437-5F05-4FF5-AE1B-F869F07882DB}" type="pres">
      <dgm:prSet presAssocID="{BB0C8827-9176-4E79-8BDC-FC606D4545FE}" presName="sp" presStyleCnt="0"/>
      <dgm:spPr/>
    </dgm:pt>
    <dgm:pt modelId="{24F813C7-B185-4CCB-89E2-109D52A6BE84}" type="pres">
      <dgm:prSet presAssocID="{6832868F-2BC1-4D37-BCE5-31993F227BD3}" presName="arrowAndChildren" presStyleCnt="0"/>
      <dgm:spPr/>
    </dgm:pt>
    <dgm:pt modelId="{47BE007D-E98E-40AF-A79F-6E9629C9C2CF}" type="pres">
      <dgm:prSet presAssocID="{6832868F-2BC1-4D37-BCE5-31993F227BD3}" presName="parentTextArrow" presStyleLbl="node1" presStyleIdx="5" presStyleCnt="6" custScaleY="199754" custLinFactNeighborX="459" custLinFactNeighborY="10216"/>
      <dgm:spPr/>
      <dgm:t>
        <a:bodyPr/>
        <a:lstStyle/>
        <a:p>
          <a:endParaRPr lang="en-GB"/>
        </a:p>
      </dgm:t>
    </dgm:pt>
  </dgm:ptLst>
  <dgm:cxnLst>
    <dgm:cxn modelId="{6CF15AD3-6F0B-4C2B-A81B-79FC7594875A}" type="presOf" srcId="{ACF131E8-196E-4AE2-96BC-805ED5219BD0}" destId="{F646B533-BAD2-4E7B-AC3A-CBA45D04388B}" srcOrd="0" destOrd="0" presId="urn:microsoft.com/office/officeart/2005/8/layout/process4"/>
    <dgm:cxn modelId="{53330E3C-8F4C-47FB-AF56-E22811AD2E4F}" srcId="{EE02B179-20A9-4265-BB7F-0018170E08EA}" destId="{ACF131E8-196E-4AE2-96BC-805ED5219BD0}" srcOrd="5" destOrd="0" parTransId="{751632BA-3159-4321-A7E0-70A0FF493314}" sibTransId="{092AFD84-B185-479D-8FC0-44F0A8EEA385}"/>
    <dgm:cxn modelId="{B7D8C1AC-7BD4-484F-AA16-62B9C01B5E0B}" srcId="{EE02B179-20A9-4265-BB7F-0018170E08EA}" destId="{9FC5C474-0C71-4E09-A539-ADFC4D843B30}" srcOrd="1" destOrd="0" parTransId="{6CC1A7A7-52B4-4E01-B635-3F762199276D}" sibTransId="{0911DDDE-1231-4BC2-9905-A47050D93BB8}"/>
    <dgm:cxn modelId="{89767B11-90A1-4DE4-BAB4-7014C7697F6F}" srcId="{EE02B179-20A9-4265-BB7F-0018170E08EA}" destId="{B5CF2BBA-0C87-43A9-A5B2-5F34897B3670}" srcOrd="4" destOrd="0" parTransId="{0B73EEA5-959C-46BF-9F4D-296ACD06B435}" sibTransId="{378799E7-1232-4950-8B02-A1C18F088721}"/>
    <dgm:cxn modelId="{0005223D-9F2A-4A4A-AE90-8D4730E86E58}" srcId="{EE02B179-20A9-4265-BB7F-0018170E08EA}" destId="{B2DCA077-63B0-4A2C-A953-B30F12F5DFAA}" srcOrd="3" destOrd="0" parTransId="{7EEBA274-9864-41F6-9CC3-CE77AB972F81}" sibTransId="{A9AFC19B-1A1D-439A-B60E-ED4FA46F2388}"/>
    <dgm:cxn modelId="{B74A2CF0-1453-4CBA-8ED9-AB0462BF1E34}" type="presOf" srcId="{EE02B179-20A9-4265-BB7F-0018170E08EA}" destId="{EDB0758B-3CF9-44F1-A556-578381805BC2}" srcOrd="0" destOrd="0" presId="urn:microsoft.com/office/officeart/2005/8/layout/process4"/>
    <dgm:cxn modelId="{6142F39E-69BB-4E88-92E6-60DA5C2AD913}" type="presOf" srcId="{B2DCA077-63B0-4A2C-A953-B30F12F5DFAA}" destId="{782C5349-FCF6-4FF4-816B-DDD1417729F9}" srcOrd="0" destOrd="0" presId="urn:microsoft.com/office/officeart/2005/8/layout/process4"/>
    <dgm:cxn modelId="{A48FC24F-AB17-46D0-82F4-D4E9B2773485}" type="presOf" srcId="{9FC5C474-0C71-4E09-A539-ADFC4D843B30}" destId="{BC813CC1-1225-499B-B626-DEB557E2FE54}" srcOrd="0" destOrd="0" presId="urn:microsoft.com/office/officeart/2005/8/layout/process4"/>
    <dgm:cxn modelId="{FD91D90D-4554-4DEE-BA1B-2999FB75132B}" type="presOf" srcId="{9AFFECB7-5257-4C03-A62B-FC26C4AF443B}" destId="{D1EE9B52-BCA9-4514-A70C-837C69429807}" srcOrd="0" destOrd="0" presId="urn:microsoft.com/office/officeart/2005/8/layout/process4"/>
    <dgm:cxn modelId="{4BE66AB1-1EAA-4633-B4EE-E040FAE3AE3A}" type="presOf" srcId="{6832868F-2BC1-4D37-BCE5-31993F227BD3}" destId="{47BE007D-E98E-40AF-A79F-6E9629C9C2CF}" srcOrd="0" destOrd="0" presId="urn:microsoft.com/office/officeart/2005/8/layout/process4"/>
    <dgm:cxn modelId="{6C22C522-6E1C-4E82-9DE7-8D70122AC36A}" srcId="{EE02B179-20A9-4265-BB7F-0018170E08EA}" destId="{6832868F-2BC1-4D37-BCE5-31993F227BD3}" srcOrd="0" destOrd="0" parTransId="{30128097-DFE2-4040-A800-3D4BFE23773C}" sibTransId="{BB0C8827-9176-4E79-8BDC-FC606D4545FE}"/>
    <dgm:cxn modelId="{EC2EEE17-CD04-47DA-991F-8ADBED62F593}" srcId="{EE02B179-20A9-4265-BB7F-0018170E08EA}" destId="{9AFFECB7-5257-4C03-A62B-FC26C4AF443B}" srcOrd="2" destOrd="0" parTransId="{F2AE6E68-00A5-4B24-852C-FC7E3D901407}" sibTransId="{E848D3AE-DD05-4E43-B51C-C3EE4D865FC8}"/>
    <dgm:cxn modelId="{22B5D3DE-F1D9-4C6C-995D-9EFC628FE4CB}" type="presOf" srcId="{B5CF2BBA-0C87-43A9-A5B2-5F34897B3670}" destId="{ED9CC34D-4619-4AD5-A912-6F887CB3DA28}" srcOrd="0" destOrd="0" presId="urn:microsoft.com/office/officeart/2005/8/layout/process4"/>
    <dgm:cxn modelId="{CB51A395-3B9F-4380-92D8-31CD8D57E01A}" type="presParOf" srcId="{EDB0758B-3CF9-44F1-A556-578381805BC2}" destId="{8FF5187D-D9DE-4774-944B-7070D1BB5DD1}" srcOrd="0" destOrd="0" presId="urn:microsoft.com/office/officeart/2005/8/layout/process4"/>
    <dgm:cxn modelId="{BEE282E7-C7BC-4FAB-98BD-A4C51B3E3731}" type="presParOf" srcId="{8FF5187D-D9DE-4774-944B-7070D1BB5DD1}" destId="{F646B533-BAD2-4E7B-AC3A-CBA45D04388B}" srcOrd="0" destOrd="0" presId="urn:microsoft.com/office/officeart/2005/8/layout/process4"/>
    <dgm:cxn modelId="{07ED1336-2727-48C1-B635-E1BD31EA4180}" type="presParOf" srcId="{EDB0758B-3CF9-44F1-A556-578381805BC2}" destId="{26D2DFC7-CA0C-4198-9348-C3DA6F1DB97E}" srcOrd="1" destOrd="0" presId="urn:microsoft.com/office/officeart/2005/8/layout/process4"/>
    <dgm:cxn modelId="{6AEB77B7-A66A-4377-959B-E2B030621D6A}" type="presParOf" srcId="{EDB0758B-3CF9-44F1-A556-578381805BC2}" destId="{84E19B50-C023-424D-8A45-5BC878E7F730}" srcOrd="2" destOrd="0" presId="urn:microsoft.com/office/officeart/2005/8/layout/process4"/>
    <dgm:cxn modelId="{950FE7D0-7395-4348-B884-6E5AB1A350DF}" type="presParOf" srcId="{84E19B50-C023-424D-8A45-5BC878E7F730}" destId="{ED9CC34D-4619-4AD5-A912-6F887CB3DA28}" srcOrd="0" destOrd="0" presId="urn:microsoft.com/office/officeart/2005/8/layout/process4"/>
    <dgm:cxn modelId="{8C926727-7871-4B24-B23E-57408A5E6972}" type="presParOf" srcId="{EDB0758B-3CF9-44F1-A556-578381805BC2}" destId="{8467E29E-A2CC-4DCE-A1DA-0364B5FACBAB}" srcOrd="3" destOrd="0" presId="urn:microsoft.com/office/officeart/2005/8/layout/process4"/>
    <dgm:cxn modelId="{86658A34-AF36-4A4A-A7F1-E0A3B836D60D}" type="presParOf" srcId="{EDB0758B-3CF9-44F1-A556-578381805BC2}" destId="{3CBAAFF2-5C80-4821-BAD0-16EDE086597A}" srcOrd="4" destOrd="0" presId="urn:microsoft.com/office/officeart/2005/8/layout/process4"/>
    <dgm:cxn modelId="{F5288028-7C30-48A4-9792-54258E59C3B2}" type="presParOf" srcId="{3CBAAFF2-5C80-4821-BAD0-16EDE086597A}" destId="{782C5349-FCF6-4FF4-816B-DDD1417729F9}" srcOrd="0" destOrd="0" presId="urn:microsoft.com/office/officeart/2005/8/layout/process4"/>
    <dgm:cxn modelId="{E9DAC5D3-0FAD-4C85-A69A-7BD6B3485578}" type="presParOf" srcId="{EDB0758B-3CF9-44F1-A556-578381805BC2}" destId="{9615D6F3-6DFF-4ECE-9B7E-7DD24BC69D93}" srcOrd="5" destOrd="0" presId="urn:microsoft.com/office/officeart/2005/8/layout/process4"/>
    <dgm:cxn modelId="{9E79D67C-32E4-427A-ADA0-E824F160900A}" type="presParOf" srcId="{EDB0758B-3CF9-44F1-A556-578381805BC2}" destId="{A5E83F76-8736-4FB0-BEA4-6BE1284198EE}" srcOrd="6" destOrd="0" presId="urn:microsoft.com/office/officeart/2005/8/layout/process4"/>
    <dgm:cxn modelId="{67D289DC-7333-49E6-B80A-D1415A7D7BE9}" type="presParOf" srcId="{A5E83F76-8736-4FB0-BEA4-6BE1284198EE}" destId="{D1EE9B52-BCA9-4514-A70C-837C69429807}" srcOrd="0" destOrd="0" presId="urn:microsoft.com/office/officeart/2005/8/layout/process4"/>
    <dgm:cxn modelId="{4818C170-E369-4FDC-BC5E-A69DA115DEE0}" type="presParOf" srcId="{EDB0758B-3CF9-44F1-A556-578381805BC2}" destId="{B5CEADB0-B15B-4A96-AF26-08D7C1E42647}" srcOrd="7" destOrd="0" presId="urn:microsoft.com/office/officeart/2005/8/layout/process4"/>
    <dgm:cxn modelId="{471BF9E1-E07E-4C5E-A030-022991F9BF21}" type="presParOf" srcId="{EDB0758B-3CF9-44F1-A556-578381805BC2}" destId="{CAE2BEB1-2B78-4A92-96B7-F193D43BD348}" srcOrd="8" destOrd="0" presId="urn:microsoft.com/office/officeart/2005/8/layout/process4"/>
    <dgm:cxn modelId="{BF1258FA-20D4-401B-92F4-09995DDB189F}" type="presParOf" srcId="{CAE2BEB1-2B78-4A92-96B7-F193D43BD348}" destId="{BC813CC1-1225-499B-B626-DEB557E2FE54}" srcOrd="0" destOrd="0" presId="urn:microsoft.com/office/officeart/2005/8/layout/process4"/>
    <dgm:cxn modelId="{563FE338-5D20-43FB-B1F5-8778784C4BB2}" type="presParOf" srcId="{EDB0758B-3CF9-44F1-A556-578381805BC2}" destId="{CE679437-5F05-4FF5-AE1B-F869F07882DB}" srcOrd="9" destOrd="0" presId="urn:microsoft.com/office/officeart/2005/8/layout/process4"/>
    <dgm:cxn modelId="{2CBC6579-1348-409E-AF85-77F6C55AF456}" type="presParOf" srcId="{EDB0758B-3CF9-44F1-A556-578381805BC2}" destId="{24F813C7-B185-4CCB-89E2-109D52A6BE84}" srcOrd="10" destOrd="0" presId="urn:microsoft.com/office/officeart/2005/8/layout/process4"/>
    <dgm:cxn modelId="{F3057AD3-BDF2-4625-9905-3314B673F953}" type="presParOf" srcId="{24F813C7-B185-4CCB-89E2-109D52A6BE84}" destId="{47BE007D-E98E-40AF-A79F-6E9629C9C2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4807B9-93A3-4B11-B1EE-5A07B688234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28AB503-7B87-49D3-BB59-CED6B558B19D}">
      <dgm:prSet/>
      <dgm:spPr/>
      <dgm:t>
        <a:bodyPr/>
        <a:lstStyle/>
        <a:p>
          <a:pPr rtl="0"/>
          <a:r>
            <a:rPr lang="el-GR" smtClean="0"/>
            <a:t>Σχέδιο Δράσης  Επιχειρηματικής Ανακάλυψης</a:t>
          </a:r>
          <a:endParaRPr lang="en-GB"/>
        </a:p>
      </dgm:t>
    </dgm:pt>
    <dgm:pt modelId="{CF5C72B1-4001-4967-B87B-CECDDF42C8A0}" type="parTrans" cxnId="{21F9555F-8356-4ECF-BF22-4F75259711DB}">
      <dgm:prSet/>
      <dgm:spPr/>
      <dgm:t>
        <a:bodyPr/>
        <a:lstStyle/>
        <a:p>
          <a:endParaRPr lang="en-GB"/>
        </a:p>
      </dgm:t>
    </dgm:pt>
    <dgm:pt modelId="{5C95B06E-ACD3-4F55-A92C-AFEDD55447A9}" type="sibTrans" cxnId="{21F9555F-8356-4ECF-BF22-4F75259711DB}">
      <dgm:prSet/>
      <dgm:spPr/>
      <dgm:t>
        <a:bodyPr/>
        <a:lstStyle/>
        <a:p>
          <a:endParaRPr lang="en-GB"/>
        </a:p>
      </dgm:t>
    </dgm:pt>
    <dgm:pt modelId="{DBBF9CFC-1877-4A03-807B-0B07E1F33B8C}">
      <dgm:prSet/>
      <dgm:spPr/>
      <dgm:t>
        <a:bodyPr/>
        <a:lstStyle/>
        <a:p>
          <a:pPr rtl="0"/>
          <a:r>
            <a:rPr lang="el-GR" smtClean="0"/>
            <a:t>Ορισμός Συντονιστή για κάθε Τομέα (ΓΓΕΤ, εποπτευόμενοι ερευνητικοί φορείς)</a:t>
          </a:r>
          <a:endParaRPr lang="en-GB"/>
        </a:p>
      </dgm:t>
    </dgm:pt>
    <dgm:pt modelId="{D3171208-0CA0-48FC-916A-8F5F96B7E974}" type="parTrans" cxnId="{F0A58F41-23AF-4BA8-8FB1-07C291A86875}">
      <dgm:prSet/>
      <dgm:spPr/>
      <dgm:t>
        <a:bodyPr/>
        <a:lstStyle/>
        <a:p>
          <a:endParaRPr lang="en-GB"/>
        </a:p>
      </dgm:t>
    </dgm:pt>
    <dgm:pt modelId="{F027AE31-6E46-4591-B851-F1E2A6935A9C}" type="sibTrans" cxnId="{F0A58F41-23AF-4BA8-8FB1-07C291A86875}">
      <dgm:prSet/>
      <dgm:spPr/>
      <dgm:t>
        <a:bodyPr/>
        <a:lstStyle/>
        <a:p>
          <a:endParaRPr lang="en-GB"/>
        </a:p>
      </dgm:t>
    </dgm:pt>
    <dgm:pt modelId="{1695459F-C64E-4AB2-B300-EB48CE57EFCB}">
      <dgm:prSet/>
      <dgm:spPr/>
      <dgm:t>
        <a:bodyPr/>
        <a:lstStyle/>
        <a:p>
          <a:pPr rtl="0"/>
          <a:r>
            <a:rPr lang="el-GR" smtClean="0"/>
            <a:t>Συγκρότηση ολιγομελούς Συμβουλευτικής Ομάδας για κάθε Πλατφόρμα</a:t>
          </a:r>
          <a:endParaRPr lang="en-GB"/>
        </a:p>
      </dgm:t>
    </dgm:pt>
    <dgm:pt modelId="{FBB7A5E9-08A5-460D-B4B5-3AD1588369D6}" type="parTrans" cxnId="{0095E87C-4A7E-4781-9965-F8CADC47D87A}">
      <dgm:prSet/>
      <dgm:spPr/>
      <dgm:t>
        <a:bodyPr/>
        <a:lstStyle/>
        <a:p>
          <a:endParaRPr lang="en-GB"/>
        </a:p>
      </dgm:t>
    </dgm:pt>
    <dgm:pt modelId="{CAA45865-811A-4A6A-A2FD-E062697EB996}" type="sibTrans" cxnId="{0095E87C-4A7E-4781-9965-F8CADC47D87A}">
      <dgm:prSet/>
      <dgm:spPr/>
      <dgm:t>
        <a:bodyPr/>
        <a:lstStyle/>
        <a:p>
          <a:endParaRPr lang="en-GB"/>
        </a:p>
      </dgm:t>
    </dgm:pt>
    <dgm:pt modelId="{B7515C4E-782D-404D-B6EC-078DDAA834EA}">
      <dgm:prSet/>
      <dgm:spPr/>
      <dgm:t>
        <a:bodyPr/>
        <a:lstStyle/>
        <a:p>
          <a:pPr rtl="0"/>
          <a:r>
            <a:rPr lang="el-GR" dirty="0" smtClean="0"/>
            <a:t>Επεξεργασία Προγράμματος Δράσης διετίας 2016-17 (δράσεις, εργαλεία εφαρμογής, προϋπολογισμός)</a:t>
          </a:r>
          <a:endParaRPr lang="en-GB" dirty="0"/>
        </a:p>
      </dgm:t>
    </dgm:pt>
    <dgm:pt modelId="{162F670F-3120-4F0D-B69B-E92C7D3F8B1D}" type="parTrans" cxnId="{E7A43D4E-C5A4-4DF4-9531-D051C8C5D964}">
      <dgm:prSet/>
      <dgm:spPr/>
      <dgm:t>
        <a:bodyPr/>
        <a:lstStyle/>
        <a:p>
          <a:endParaRPr lang="en-GB"/>
        </a:p>
      </dgm:t>
    </dgm:pt>
    <dgm:pt modelId="{A9614607-6E62-4987-87B5-CF7FD934E5EF}" type="sibTrans" cxnId="{E7A43D4E-C5A4-4DF4-9531-D051C8C5D964}">
      <dgm:prSet/>
      <dgm:spPr/>
      <dgm:t>
        <a:bodyPr/>
        <a:lstStyle/>
        <a:p>
          <a:endParaRPr lang="en-GB"/>
        </a:p>
      </dgm:t>
    </dgm:pt>
    <dgm:pt modelId="{BA2D37D4-7299-4B8A-9397-075303E1A278}">
      <dgm:prSet/>
      <dgm:spPr/>
      <dgm:t>
        <a:bodyPr/>
        <a:lstStyle/>
        <a:p>
          <a:pPr rtl="0"/>
          <a:r>
            <a:rPr lang="el-GR" dirty="0" smtClean="0"/>
            <a:t>Σχεδιασμός Προκηρύξεων για κάθε Τομέα / Δια-τομεακά θέματα</a:t>
          </a:r>
          <a:endParaRPr lang="en-GB" dirty="0"/>
        </a:p>
      </dgm:t>
    </dgm:pt>
    <dgm:pt modelId="{D4469F8B-2F46-494F-8DF2-26F0E4EC677B}" type="parTrans" cxnId="{BEA247C9-B0D8-4EC5-90A6-5FAFA2B43D32}">
      <dgm:prSet/>
      <dgm:spPr/>
      <dgm:t>
        <a:bodyPr/>
        <a:lstStyle/>
        <a:p>
          <a:endParaRPr lang="en-GB"/>
        </a:p>
      </dgm:t>
    </dgm:pt>
    <dgm:pt modelId="{9D1EC88D-4246-4CC9-96F6-241BB19DC15C}" type="sibTrans" cxnId="{BEA247C9-B0D8-4EC5-90A6-5FAFA2B43D32}">
      <dgm:prSet/>
      <dgm:spPr/>
      <dgm:t>
        <a:bodyPr/>
        <a:lstStyle/>
        <a:p>
          <a:endParaRPr lang="en-GB"/>
        </a:p>
      </dgm:t>
    </dgm:pt>
    <dgm:pt modelId="{665122E6-60A4-46C4-95A9-0081ED062890}" type="pres">
      <dgm:prSet presAssocID="{AE4807B9-93A3-4B11-B1EE-5A07B688234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AB6A6B-17EA-41E4-904C-0B45D58F22D7}" type="pres">
      <dgm:prSet presAssocID="{AE4807B9-93A3-4B11-B1EE-5A07B688234E}" presName="arrow" presStyleLbl="bgShp" presStyleIdx="0" presStyleCnt="1"/>
      <dgm:spPr/>
      <dgm:t>
        <a:bodyPr/>
        <a:lstStyle/>
        <a:p>
          <a:endParaRPr lang="el-GR"/>
        </a:p>
      </dgm:t>
    </dgm:pt>
    <dgm:pt modelId="{9CCF7F9C-B694-493D-BA7F-F3F4CDD0E6A9}" type="pres">
      <dgm:prSet presAssocID="{AE4807B9-93A3-4B11-B1EE-5A07B688234E}" presName="linearProcess" presStyleCnt="0"/>
      <dgm:spPr/>
      <dgm:t>
        <a:bodyPr/>
        <a:lstStyle/>
        <a:p>
          <a:endParaRPr lang="el-GR"/>
        </a:p>
      </dgm:t>
    </dgm:pt>
    <dgm:pt modelId="{96B2C846-9F10-4B57-9B5C-E6BEDD03BD30}" type="pres">
      <dgm:prSet presAssocID="{A28AB503-7B87-49D3-BB59-CED6B558B19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5064-7C93-4F12-9A10-94B5C4ACE58A}" type="pres">
      <dgm:prSet presAssocID="{5C95B06E-ACD3-4F55-A92C-AFEDD55447A9}" presName="sibTrans" presStyleCnt="0"/>
      <dgm:spPr/>
      <dgm:t>
        <a:bodyPr/>
        <a:lstStyle/>
        <a:p>
          <a:endParaRPr lang="el-GR"/>
        </a:p>
      </dgm:t>
    </dgm:pt>
    <dgm:pt modelId="{59F2B47E-9660-4E80-97FA-ACDD1DEFD787}" type="pres">
      <dgm:prSet presAssocID="{DBBF9CFC-1877-4A03-807B-0B07E1F33B8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65E4EC-BB92-4422-A5E9-558FA93B6A9D}" type="pres">
      <dgm:prSet presAssocID="{F027AE31-6E46-4591-B851-F1E2A6935A9C}" presName="sibTrans" presStyleCnt="0"/>
      <dgm:spPr/>
      <dgm:t>
        <a:bodyPr/>
        <a:lstStyle/>
        <a:p>
          <a:endParaRPr lang="el-GR"/>
        </a:p>
      </dgm:t>
    </dgm:pt>
    <dgm:pt modelId="{48BB0B87-3923-47FE-AE52-B98BF9DDEDB9}" type="pres">
      <dgm:prSet presAssocID="{1695459F-C64E-4AB2-B300-EB48CE57EFC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4566B-9CBC-4C2C-ACA0-C88A44BFF7D3}" type="pres">
      <dgm:prSet presAssocID="{CAA45865-811A-4A6A-A2FD-E062697EB996}" presName="sibTrans" presStyleCnt="0"/>
      <dgm:spPr/>
      <dgm:t>
        <a:bodyPr/>
        <a:lstStyle/>
        <a:p>
          <a:endParaRPr lang="el-GR"/>
        </a:p>
      </dgm:t>
    </dgm:pt>
    <dgm:pt modelId="{033BAFAD-8112-4D3A-9961-861A343E1702}" type="pres">
      <dgm:prSet presAssocID="{B7515C4E-782D-404D-B6EC-078DDAA834E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83B750-8E22-42D8-9C93-327C279AF046}" type="pres">
      <dgm:prSet presAssocID="{A9614607-6E62-4987-87B5-CF7FD934E5EF}" presName="sibTrans" presStyleCnt="0"/>
      <dgm:spPr/>
      <dgm:t>
        <a:bodyPr/>
        <a:lstStyle/>
        <a:p>
          <a:endParaRPr lang="el-GR"/>
        </a:p>
      </dgm:t>
    </dgm:pt>
    <dgm:pt modelId="{C5C4C15C-FAB3-4703-AE50-D01F650C031E}" type="pres">
      <dgm:prSet presAssocID="{BA2D37D4-7299-4B8A-9397-075303E1A278}" presName="textNode" presStyleLbl="node1" presStyleIdx="4" presStyleCnt="5" custLinFactNeighborX="15744" custLinFactNeighborY="12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A247C9-B0D8-4EC5-90A6-5FAFA2B43D32}" srcId="{AE4807B9-93A3-4B11-B1EE-5A07B688234E}" destId="{BA2D37D4-7299-4B8A-9397-075303E1A278}" srcOrd="4" destOrd="0" parTransId="{D4469F8B-2F46-494F-8DF2-26F0E4EC677B}" sibTransId="{9D1EC88D-4246-4CC9-96F6-241BB19DC15C}"/>
    <dgm:cxn modelId="{4C2A688A-2052-49B2-A32E-61177E8F1E15}" type="presOf" srcId="{BA2D37D4-7299-4B8A-9397-075303E1A278}" destId="{C5C4C15C-FAB3-4703-AE50-D01F650C031E}" srcOrd="0" destOrd="0" presId="urn:microsoft.com/office/officeart/2005/8/layout/hProcess9"/>
    <dgm:cxn modelId="{E7A43D4E-C5A4-4DF4-9531-D051C8C5D964}" srcId="{AE4807B9-93A3-4B11-B1EE-5A07B688234E}" destId="{B7515C4E-782D-404D-B6EC-078DDAA834EA}" srcOrd="3" destOrd="0" parTransId="{162F670F-3120-4F0D-B69B-E92C7D3F8B1D}" sibTransId="{A9614607-6E62-4987-87B5-CF7FD934E5EF}"/>
    <dgm:cxn modelId="{21F9555F-8356-4ECF-BF22-4F75259711DB}" srcId="{AE4807B9-93A3-4B11-B1EE-5A07B688234E}" destId="{A28AB503-7B87-49D3-BB59-CED6B558B19D}" srcOrd="0" destOrd="0" parTransId="{CF5C72B1-4001-4967-B87B-CECDDF42C8A0}" sibTransId="{5C95B06E-ACD3-4F55-A92C-AFEDD55447A9}"/>
    <dgm:cxn modelId="{AF4755B4-A751-4ED9-90D6-E4BBF463A68A}" type="presOf" srcId="{AE4807B9-93A3-4B11-B1EE-5A07B688234E}" destId="{665122E6-60A4-46C4-95A9-0081ED062890}" srcOrd="0" destOrd="0" presId="urn:microsoft.com/office/officeart/2005/8/layout/hProcess9"/>
    <dgm:cxn modelId="{868EE8D4-F834-49E3-88E8-4D1B507A7BDC}" type="presOf" srcId="{A28AB503-7B87-49D3-BB59-CED6B558B19D}" destId="{96B2C846-9F10-4B57-9B5C-E6BEDD03BD30}" srcOrd="0" destOrd="0" presId="urn:microsoft.com/office/officeart/2005/8/layout/hProcess9"/>
    <dgm:cxn modelId="{E900C329-0539-4485-ABE7-33EF75380EBD}" type="presOf" srcId="{1695459F-C64E-4AB2-B300-EB48CE57EFCB}" destId="{48BB0B87-3923-47FE-AE52-B98BF9DDEDB9}" srcOrd="0" destOrd="0" presId="urn:microsoft.com/office/officeart/2005/8/layout/hProcess9"/>
    <dgm:cxn modelId="{402EB46D-018B-4D5E-81E9-F488FFFD317B}" type="presOf" srcId="{B7515C4E-782D-404D-B6EC-078DDAA834EA}" destId="{033BAFAD-8112-4D3A-9961-861A343E1702}" srcOrd="0" destOrd="0" presId="urn:microsoft.com/office/officeart/2005/8/layout/hProcess9"/>
    <dgm:cxn modelId="{F0A58F41-23AF-4BA8-8FB1-07C291A86875}" srcId="{AE4807B9-93A3-4B11-B1EE-5A07B688234E}" destId="{DBBF9CFC-1877-4A03-807B-0B07E1F33B8C}" srcOrd="1" destOrd="0" parTransId="{D3171208-0CA0-48FC-916A-8F5F96B7E974}" sibTransId="{F027AE31-6E46-4591-B851-F1E2A6935A9C}"/>
    <dgm:cxn modelId="{A6D3AEAE-F0D9-4EFF-BFE2-7EB7EF68E926}" type="presOf" srcId="{DBBF9CFC-1877-4A03-807B-0B07E1F33B8C}" destId="{59F2B47E-9660-4E80-97FA-ACDD1DEFD787}" srcOrd="0" destOrd="0" presId="urn:microsoft.com/office/officeart/2005/8/layout/hProcess9"/>
    <dgm:cxn modelId="{0095E87C-4A7E-4781-9965-F8CADC47D87A}" srcId="{AE4807B9-93A3-4B11-B1EE-5A07B688234E}" destId="{1695459F-C64E-4AB2-B300-EB48CE57EFCB}" srcOrd="2" destOrd="0" parTransId="{FBB7A5E9-08A5-460D-B4B5-3AD1588369D6}" sibTransId="{CAA45865-811A-4A6A-A2FD-E062697EB996}"/>
    <dgm:cxn modelId="{38BF1466-0542-47B0-BB82-2650869BE792}" type="presParOf" srcId="{665122E6-60A4-46C4-95A9-0081ED062890}" destId="{27AB6A6B-17EA-41E4-904C-0B45D58F22D7}" srcOrd="0" destOrd="0" presId="urn:microsoft.com/office/officeart/2005/8/layout/hProcess9"/>
    <dgm:cxn modelId="{C4811A3B-F109-4CB9-9A6A-18CDE98D7C9E}" type="presParOf" srcId="{665122E6-60A4-46C4-95A9-0081ED062890}" destId="{9CCF7F9C-B694-493D-BA7F-F3F4CDD0E6A9}" srcOrd="1" destOrd="0" presId="urn:microsoft.com/office/officeart/2005/8/layout/hProcess9"/>
    <dgm:cxn modelId="{CAD491B3-B12B-4591-85E9-2751FF555740}" type="presParOf" srcId="{9CCF7F9C-B694-493D-BA7F-F3F4CDD0E6A9}" destId="{96B2C846-9F10-4B57-9B5C-E6BEDD03BD30}" srcOrd="0" destOrd="0" presId="urn:microsoft.com/office/officeart/2005/8/layout/hProcess9"/>
    <dgm:cxn modelId="{BA7C92DC-3673-4F42-8BA7-B9CD199B36E0}" type="presParOf" srcId="{9CCF7F9C-B694-493D-BA7F-F3F4CDD0E6A9}" destId="{A6AB5064-7C93-4F12-9A10-94B5C4ACE58A}" srcOrd="1" destOrd="0" presId="urn:microsoft.com/office/officeart/2005/8/layout/hProcess9"/>
    <dgm:cxn modelId="{D982A068-07BB-4E35-8DCE-B0FB41696CC8}" type="presParOf" srcId="{9CCF7F9C-B694-493D-BA7F-F3F4CDD0E6A9}" destId="{59F2B47E-9660-4E80-97FA-ACDD1DEFD787}" srcOrd="2" destOrd="0" presId="urn:microsoft.com/office/officeart/2005/8/layout/hProcess9"/>
    <dgm:cxn modelId="{0DA8122D-677C-4A5A-8308-65ED2E9A9AF1}" type="presParOf" srcId="{9CCF7F9C-B694-493D-BA7F-F3F4CDD0E6A9}" destId="{0065E4EC-BB92-4422-A5E9-558FA93B6A9D}" srcOrd="3" destOrd="0" presId="urn:microsoft.com/office/officeart/2005/8/layout/hProcess9"/>
    <dgm:cxn modelId="{CD45B701-1C9A-4B8C-9151-879BD945719C}" type="presParOf" srcId="{9CCF7F9C-B694-493D-BA7F-F3F4CDD0E6A9}" destId="{48BB0B87-3923-47FE-AE52-B98BF9DDEDB9}" srcOrd="4" destOrd="0" presId="urn:microsoft.com/office/officeart/2005/8/layout/hProcess9"/>
    <dgm:cxn modelId="{FCFE9E60-FA6C-4AE4-BB0A-AEF2AE7AD8BD}" type="presParOf" srcId="{9CCF7F9C-B694-493D-BA7F-F3F4CDD0E6A9}" destId="{2744566B-9CBC-4C2C-ACA0-C88A44BFF7D3}" srcOrd="5" destOrd="0" presId="urn:microsoft.com/office/officeart/2005/8/layout/hProcess9"/>
    <dgm:cxn modelId="{7F971FE4-8DF5-41D4-BA66-2DC72DBAA417}" type="presParOf" srcId="{9CCF7F9C-B694-493D-BA7F-F3F4CDD0E6A9}" destId="{033BAFAD-8112-4D3A-9961-861A343E1702}" srcOrd="6" destOrd="0" presId="urn:microsoft.com/office/officeart/2005/8/layout/hProcess9"/>
    <dgm:cxn modelId="{1ABDAD47-33A3-4428-979A-B59DED5D20E2}" type="presParOf" srcId="{9CCF7F9C-B694-493D-BA7F-F3F4CDD0E6A9}" destId="{B183B750-8E22-42D8-9C93-327C279AF046}" srcOrd="7" destOrd="0" presId="urn:microsoft.com/office/officeart/2005/8/layout/hProcess9"/>
    <dgm:cxn modelId="{B2190D79-AA10-4F90-9CFE-359CB1A56FE8}" type="presParOf" srcId="{9CCF7F9C-B694-493D-BA7F-F3F4CDD0E6A9}" destId="{C5C4C15C-FAB3-4703-AE50-D01F650C031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F3F137-5389-4A01-9344-AF655B699B8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C2A6FE-7098-4951-92D4-C062439B4410}">
      <dgm:prSet/>
      <dgm:spPr/>
      <dgm:t>
        <a:bodyPr/>
        <a:lstStyle/>
        <a:p>
          <a:pPr rtl="0"/>
          <a:r>
            <a:rPr lang="el-GR" dirty="0" smtClean="0"/>
            <a:t>Υδατοκαλλιέργεια</a:t>
          </a:r>
          <a:endParaRPr lang="en-GB" dirty="0"/>
        </a:p>
      </dgm:t>
    </dgm:pt>
    <dgm:pt modelId="{CF8D44C4-B517-4E39-A13A-390673EBCBAC}" type="parTrans" cxnId="{2F70B553-5822-46E7-967C-DCD0B500E06F}">
      <dgm:prSet/>
      <dgm:spPr/>
      <dgm:t>
        <a:bodyPr/>
        <a:lstStyle/>
        <a:p>
          <a:endParaRPr lang="en-GB"/>
        </a:p>
      </dgm:t>
    </dgm:pt>
    <dgm:pt modelId="{A38CF3A3-CCF2-47C8-91A7-4C193FF94B1D}" type="sibTrans" cxnId="{2F70B553-5822-46E7-967C-DCD0B500E06F}">
      <dgm:prSet/>
      <dgm:spPr/>
      <dgm:t>
        <a:bodyPr/>
        <a:lstStyle/>
        <a:p>
          <a:endParaRPr lang="en-GB"/>
        </a:p>
      </dgm:t>
    </dgm:pt>
    <dgm:pt modelId="{2CD3A1CB-8270-4A86-BB38-FC6773AB03AA}">
      <dgm:prSet/>
      <dgm:spPr/>
      <dgm:t>
        <a:bodyPr/>
        <a:lstStyle/>
        <a:p>
          <a:pPr rtl="0"/>
          <a:r>
            <a:rPr lang="el-GR" dirty="0" smtClean="0"/>
            <a:t>Βιομηχανικά &amp; Προηγμένα, Λειτουργικά Υλικά</a:t>
          </a:r>
          <a:endParaRPr lang="en-GB" dirty="0"/>
        </a:p>
      </dgm:t>
    </dgm:pt>
    <dgm:pt modelId="{AD5F7A95-3CEF-499D-9C5C-E6BBB7B5A532}" type="parTrans" cxnId="{46D80391-A298-4507-925A-27B127C3B450}">
      <dgm:prSet/>
      <dgm:spPr/>
      <dgm:t>
        <a:bodyPr/>
        <a:lstStyle/>
        <a:p>
          <a:endParaRPr lang="en-GB"/>
        </a:p>
      </dgm:t>
    </dgm:pt>
    <dgm:pt modelId="{680F0A8E-07CF-47BD-974A-2A66DA964571}" type="sibTrans" cxnId="{46D80391-A298-4507-925A-27B127C3B450}">
      <dgm:prSet/>
      <dgm:spPr/>
      <dgm:t>
        <a:bodyPr/>
        <a:lstStyle/>
        <a:p>
          <a:endParaRPr lang="en-GB"/>
        </a:p>
      </dgm:t>
    </dgm:pt>
    <dgm:pt modelId="{778BB96C-43C2-4D3D-B08B-EF3319B3C61E}">
      <dgm:prSet/>
      <dgm:spPr/>
      <dgm:t>
        <a:bodyPr/>
        <a:lstStyle/>
        <a:p>
          <a:pPr rtl="0"/>
          <a:r>
            <a:rPr lang="el-GR" dirty="0" smtClean="0"/>
            <a:t>Ανοιχτή Καινοτομία στον Πολιτισμό</a:t>
          </a:r>
          <a:endParaRPr lang="en-GB" dirty="0"/>
        </a:p>
      </dgm:t>
    </dgm:pt>
    <dgm:pt modelId="{127C2C6E-DAA1-40A3-B1D4-63A6A8843F3E}" type="sibTrans" cxnId="{B9384252-3053-4F08-839E-E91C29C03C05}">
      <dgm:prSet/>
      <dgm:spPr/>
      <dgm:t>
        <a:bodyPr/>
        <a:lstStyle/>
        <a:p>
          <a:endParaRPr lang="en-GB"/>
        </a:p>
      </dgm:t>
    </dgm:pt>
    <dgm:pt modelId="{8FDD977B-02F7-4E54-901F-23C6892AF54A}" type="parTrans" cxnId="{B9384252-3053-4F08-839E-E91C29C03C05}">
      <dgm:prSet/>
      <dgm:spPr/>
      <dgm:t>
        <a:bodyPr/>
        <a:lstStyle/>
        <a:p>
          <a:endParaRPr lang="en-GB"/>
        </a:p>
      </dgm:t>
    </dgm:pt>
    <dgm:pt modelId="{956302F8-7FF1-4B58-9733-19D33DE4546F}" type="pres">
      <dgm:prSet presAssocID="{FEF3F137-5389-4A01-9344-AF655B699B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8F3D39-F22A-4EFD-BE35-E2A970620742}" type="pres">
      <dgm:prSet presAssocID="{FEF3F137-5389-4A01-9344-AF655B699B86}" presName="fgShape" presStyleLbl="fgShp" presStyleIdx="0" presStyleCnt="1" custScaleY="193449" custLinFactNeighborX="533" custLinFactNeighborY="-26290"/>
      <dgm:spPr/>
    </dgm:pt>
    <dgm:pt modelId="{DF14C98B-A40E-4FD1-AA9D-21141776AC68}" type="pres">
      <dgm:prSet presAssocID="{FEF3F137-5389-4A01-9344-AF655B699B86}" presName="linComp" presStyleCnt="0"/>
      <dgm:spPr/>
    </dgm:pt>
    <dgm:pt modelId="{1D3DD81F-4E8E-4D54-8AF9-3203BC3A6905}" type="pres">
      <dgm:prSet presAssocID="{778BB96C-43C2-4D3D-B08B-EF3319B3C61E}" presName="compNode" presStyleCnt="0"/>
      <dgm:spPr/>
    </dgm:pt>
    <dgm:pt modelId="{88926C28-B927-4C1D-9E3A-AE74737DA60A}" type="pres">
      <dgm:prSet presAssocID="{778BB96C-43C2-4D3D-B08B-EF3319B3C61E}" presName="bkgdShape" presStyleLbl="node1" presStyleIdx="0" presStyleCnt="3" custLinFactNeighborX="-1021"/>
      <dgm:spPr/>
      <dgm:t>
        <a:bodyPr/>
        <a:lstStyle/>
        <a:p>
          <a:endParaRPr lang="en-GB"/>
        </a:p>
      </dgm:t>
    </dgm:pt>
    <dgm:pt modelId="{81E159AE-6FBA-43D3-B623-1FF514A46A68}" type="pres">
      <dgm:prSet presAssocID="{778BB96C-43C2-4D3D-B08B-EF3319B3C61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39C951-C103-4BE2-A646-DBF38A1FEA44}" type="pres">
      <dgm:prSet presAssocID="{778BB96C-43C2-4D3D-B08B-EF3319B3C61E}" presName="invisiNode" presStyleLbl="node1" presStyleIdx="0" presStyleCnt="3"/>
      <dgm:spPr/>
    </dgm:pt>
    <dgm:pt modelId="{3C8B218D-77C4-4E64-9862-277C9DADC716}" type="pres">
      <dgm:prSet presAssocID="{778BB96C-43C2-4D3D-B08B-EF3319B3C61E}" presName="imagNode" presStyleLbl="fgImgPlace1" presStyleIdx="0" presStyleCnt="3" custLinFactNeighborX="2769" custLinFactNeighborY="-14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88C5195-4F4B-4386-B5BE-05E8BEDCA68D}" type="pres">
      <dgm:prSet presAssocID="{127C2C6E-DAA1-40A3-B1D4-63A6A8843F3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04715A1-A169-4AE6-B588-49F7F2ED0226}" type="pres">
      <dgm:prSet presAssocID="{91C2A6FE-7098-4951-92D4-C062439B4410}" presName="compNode" presStyleCnt="0"/>
      <dgm:spPr/>
    </dgm:pt>
    <dgm:pt modelId="{1033E4C4-F029-41E3-AE56-6981848C7B46}" type="pres">
      <dgm:prSet presAssocID="{91C2A6FE-7098-4951-92D4-C062439B4410}" presName="bkgdShape" presStyleLbl="node1" presStyleIdx="1" presStyleCnt="3" custLinFactNeighborX="1501" custLinFactNeighborY="1004"/>
      <dgm:spPr/>
      <dgm:t>
        <a:bodyPr/>
        <a:lstStyle/>
        <a:p>
          <a:endParaRPr lang="en-GB"/>
        </a:p>
      </dgm:t>
    </dgm:pt>
    <dgm:pt modelId="{0D390A52-B841-44F5-B9B6-8EA4B067BA5F}" type="pres">
      <dgm:prSet presAssocID="{91C2A6FE-7098-4951-92D4-C062439B441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D6DFA5-CD0F-4C56-AB06-0C51369E8933}" type="pres">
      <dgm:prSet presAssocID="{91C2A6FE-7098-4951-92D4-C062439B4410}" presName="invisiNode" presStyleLbl="node1" presStyleIdx="1" presStyleCnt="3"/>
      <dgm:spPr/>
    </dgm:pt>
    <dgm:pt modelId="{2E6A016B-8E2C-4592-B4A1-B3A2E0E99F13}" type="pres">
      <dgm:prSet presAssocID="{91C2A6FE-7098-4951-92D4-C062439B441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B1EA4F9-4E41-48DB-81CD-669E126AA6FE}" type="pres">
      <dgm:prSet presAssocID="{A38CF3A3-CCF2-47C8-91A7-4C193FF94B1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A5C7CBA-6D72-4803-B14C-523972D675CC}" type="pres">
      <dgm:prSet presAssocID="{2CD3A1CB-8270-4A86-BB38-FC6773AB03AA}" presName="compNode" presStyleCnt="0"/>
      <dgm:spPr/>
    </dgm:pt>
    <dgm:pt modelId="{048216E2-9B9A-474C-93A7-071F1C8881D9}" type="pres">
      <dgm:prSet presAssocID="{2CD3A1CB-8270-4A86-BB38-FC6773AB03AA}" presName="bkgdShape" presStyleLbl="node1" presStyleIdx="2" presStyleCnt="3"/>
      <dgm:spPr/>
      <dgm:t>
        <a:bodyPr/>
        <a:lstStyle/>
        <a:p>
          <a:endParaRPr lang="en-GB"/>
        </a:p>
      </dgm:t>
    </dgm:pt>
    <dgm:pt modelId="{6DE59172-3A2B-476A-BB19-EC6A8783AD96}" type="pres">
      <dgm:prSet presAssocID="{2CD3A1CB-8270-4A86-BB38-FC6773AB03A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FA72F-4D84-4CE8-9FF8-2F182E5039A4}" type="pres">
      <dgm:prSet presAssocID="{2CD3A1CB-8270-4A86-BB38-FC6773AB03AA}" presName="invisiNode" presStyleLbl="node1" presStyleIdx="2" presStyleCnt="3"/>
      <dgm:spPr/>
    </dgm:pt>
    <dgm:pt modelId="{DC418EA8-32EB-433A-A158-E8DCD4A142DC}" type="pres">
      <dgm:prSet presAssocID="{2CD3A1CB-8270-4A86-BB38-FC6773AB03AA}" presName="imagNode" presStyleLbl="fgImgPlace1" presStyleIdx="2" presStyleCnt="3" custLinFactNeighborX="-8218" custLinFactNeighborY="-14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2F70B553-5822-46E7-967C-DCD0B500E06F}" srcId="{FEF3F137-5389-4A01-9344-AF655B699B86}" destId="{91C2A6FE-7098-4951-92D4-C062439B4410}" srcOrd="1" destOrd="0" parTransId="{CF8D44C4-B517-4E39-A13A-390673EBCBAC}" sibTransId="{A38CF3A3-CCF2-47C8-91A7-4C193FF94B1D}"/>
    <dgm:cxn modelId="{25E60EE8-1D32-41F0-B1CC-78A3219A9496}" type="presOf" srcId="{2CD3A1CB-8270-4A86-BB38-FC6773AB03AA}" destId="{048216E2-9B9A-474C-93A7-071F1C8881D9}" srcOrd="0" destOrd="0" presId="urn:microsoft.com/office/officeart/2005/8/layout/hList7"/>
    <dgm:cxn modelId="{753E0EFE-9407-462A-A324-4F5B90EABBCF}" type="presOf" srcId="{778BB96C-43C2-4D3D-B08B-EF3319B3C61E}" destId="{88926C28-B927-4C1D-9E3A-AE74737DA60A}" srcOrd="0" destOrd="0" presId="urn:microsoft.com/office/officeart/2005/8/layout/hList7"/>
    <dgm:cxn modelId="{39093541-420D-4FE9-B1FF-95428516E86B}" type="presOf" srcId="{127C2C6E-DAA1-40A3-B1D4-63A6A8843F3E}" destId="{388C5195-4F4B-4386-B5BE-05E8BEDCA68D}" srcOrd="0" destOrd="0" presId="urn:microsoft.com/office/officeart/2005/8/layout/hList7"/>
    <dgm:cxn modelId="{76904C10-D0CE-4548-B9FB-72C10ACB4BE8}" type="presOf" srcId="{FEF3F137-5389-4A01-9344-AF655B699B86}" destId="{956302F8-7FF1-4B58-9733-19D33DE4546F}" srcOrd="0" destOrd="0" presId="urn:microsoft.com/office/officeart/2005/8/layout/hList7"/>
    <dgm:cxn modelId="{46D80391-A298-4507-925A-27B127C3B450}" srcId="{FEF3F137-5389-4A01-9344-AF655B699B86}" destId="{2CD3A1CB-8270-4A86-BB38-FC6773AB03AA}" srcOrd="2" destOrd="0" parTransId="{AD5F7A95-3CEF-499D-9C5C-E6BBB7B5A532}" sibTransId="{680F0A8E-07CF-47BD-974A-2A66DA964571}"/>
    <dgm:cxn modelId="{1E261CF4-5833-48E9-9750-CFE0E429DC50}" type="presOf" srcId="{778BB96C-43C2-4D3D-B08B-EF3319B3C61E}" destId="{81E159AE-6FBA-43D3-B623-1FF514A46A68}" srcOrd="1" destOrd="0" presId="urn:microsoft.com/office/officeart/2005/8/layout/hList7"/>
    <dgm:cxn modelId="{BA456B1C-61E9-4DBB-AE33-D40F9883AC13}" type="presOf" srcId="{A38CF3A3-CCF2-47C8-91A7-4C193FF94B1D}" destId="{7B1EA4F9-4E41-48DB-81CD-669E126AA6FE}" srcOrd="0" destOrd="0" presId="urn:microsoft.com/office/officeart/2005/8/layout/hList7"/>
    <dgm:cxn modelId="{19066CCA-6E12-415E-AF9D-7418E7CEB564}" type="presOf" srcId="{91C2A6FE-7098-4951-92D4-C062439B4410}" destId="{0D390A52-B841-44F5-B9B6-8EA4B067BA5F}" srcOrd="1" destOrd="0" presId="urn:microsoft.com/office/officeart/2005/8/layout/hList7"/>
    <dgm:cxn modelId="{B9384252-3053-4F08-839E-E91C29C03C05}" srcId="{FEF3F137-5389-4A01-9344-AF655B699B86}" destId="{778BB96C-43C2-4D3D-B08B-EF3319B3C61E}" srcOrd="0" destOrd="0" parTransId="{8FDD977B-02F7-4E54-901F-23C6892AF54A}" sibTransId="{127C2C6E-DAA1-40A3-B1D4-63A6A8843F3E}"/>
    <dgm:cxn modelId="{33897CB9-43FE-448C-93D8-EC6ACD9AEC18}" type="presOf" srcId="{91C2A6FE-7098-4951-92D4-C062439B4410}" destId="{1033E4C4-F029-41E3-AE56-6981848C7B46}" srcOrd="0" destOrd="0" presId="urn:microsoft.com/office/officeart/2005/8/layout/hList7"/>
    <dgm:cxn modelId="{AEE9ACEC-B1A9-47E6-993D-55248E1882D8}" type="presOf" srcId="{2CD3A1CB-8270-4A86-BB38-FC6773AB03AA}" destId="{6DE59172-3A2B-476A-BB19-EC6A8783AD96}" srcOrd="1" destOrd="0" presId="urn:microsoft.com/office/officeart/2005/8/layout/hList7"/>
    <dgm:cxn modelId="{193A10C9-1F44-4531-B961-3E5BD9AC54FC}" type="presParOf" srcId="{956302F8-7FF1-4B58-9733-19D33DE4546F}" destId="{478F3D39-F22A-4EFD-BE35-E2A970620742}" srcOrd="0" destOrd="0" presId="urn:microsoft.com/office/officeart/2005/8/layout/hList7"/>
    <dgm:cxn modelId="{CB894F3E-E75B-4BEC-8914-B320A9C3C46C}" type="presParOf" srcId="{956302F8-7FF1-4B58-9733-19D33DE4546F}" destId="{DF14C98B-A40E-4FD1-AA9D-21141776AC68}" srcOrd="1" destOrd="0" presId="urn:microsoft.com/office/officeart/2005/8/layout/hList7"/>
    <dgm:cxn modelId="{0AEDB524-FD91-4715-BB72-91D374DAF92E}" type="presParOf" srcId="{DF14C98B-A40E-4FD1-AA9D-21141776AC68}" destId="{1D3DD81F-4E8E-4D54-8AF9-3203BC3A6905}" srcOrd="0" destOrd="0" presId="urn:microsoft.com/office/officeart/2005/8/layout/hList7"/>
    <dgm:cxn modelId="{8D12722C-C769-41FD-B5E1-A6CBE4567938}" type="presParOf" srcId="{1D3DD81F-4E8E-4D54-8AF9-3203BC3A6905}" destId="{88926C28-B927-4C1D-9E3A-AE74737DA60A}" srcOrd="0" destOrd="0" presId="urn:microsoft.com/office/officeart/2005/8/layout/hList7"/>
    <dgm:cxn modelId="{7B6E4B2E-E04E-4CB4-8ABC-17F1B9D75056}" type="presParOf" srcId="{1D3DD81F-4E8E-4D54-8AF9-3203BC3A6905}" destId="{81E159AE-6FBA-43D3-B623-1FF514A46A68}" srcOrd="1" destOrd="0" presId="urn:microsoft.com/office/officeart/2005/8/layout/hList7"/>
    <dgm:cxn modelId="{9A6AB8C0-1EAB-4962-BB4D-CC77B3C2A081}" type="presParOf" srcId="{1D3DD81F-4E8E-4D54-8AF9-3203BC3A6905}" destId="{1739C951-C103-4BE2-A646-DBF38A1FEA44}" srcOrd="2" destOrd="0" presId="urn:microsoft.com/office/officeart/2005/8/layout/hList7"/>
    <dgm:cxn modelId="{7D093F5F-6670-40AE-921C-F0803749BBBF}" type="presParOf" srcId="{1D3DD81F-4E8E-4D54-8AF9-3203BC3A6905}" destId="{3C8B218D-77C4-4E64-9862-277C9DADC716}" srcOrd="3" destOrd="0" presId="urn:microsoft.com/office/officeart/2005/8/layout/hList7"/>
    <dgm:cxn modelId="{599F4F16-9376-4CA4-BDEA-5172943C70FB}" type="presParOf" srcId="{DF14C98B-A40E-4FD1-AA9D-21141776AC68}" destId="{388C5195-4F4B-4386-B5BE-05E8BEDCA68D}" srcOrd="1" destOrd="0" presId="urn:microsoft.com/office/officeart/2005/8/layout/hList7"/>
    <dgm:cxn modelId="{A149A573-C174-4439-A81B-6238216F6196}" type="presParOf" srcId="{DF14C98B-A40E-4FD1-AA9D-21141776AC68}" destId="{404715A1-A169-4AE6-B588-49F7F2ED0226}" srcOrd="2" destOrd="0" presId="urn:microsoft.com/office/officeart/2005/8/layout/hList7"/>
    <dgm:cxn modelId="{A04957E7-D7A8-4EE1-8193-3D3941AEE4BD}" type="presParOf" srcId="{404715A1-A169-4AE6-B588-49F7F2ED0226}" destId="{1033E4C4-F029-41E3-AE56-6981848C7B46}" srcOrd="0" destOrd="0" presId="urn:microsoft.com/office/officeart/2005/8/layout/hList7"/>
    <dgm:cxn modelId="{CC71470B-C51C-449D-A364-6217F0F4DDFC}" type="presParOf" srcId="{404715A1-A169-4AE6-B588-49F7F2ED0226}" destId="{0D390A52-B841-44F5-B9B6-8EA4B067BA5F}" srcOrd="1" destOrd="0" presId="urn:microsoft.com/office/officeart/2005/8/layout/hList7"/>
    <dgm:cxn modelId="{854D6737-1997-48D7-9A4E-12C9EA3CB9D3}" type="presParOf" srcId="{404715A1-A169-4AE6-B588-49F7F2ED0226}" destId="{08D6DFA5-CD0F-4C56-AB06-0C51369E8933}" srcOrd="2" destOrd="0" presId="urn:microsoft.com/office/officeart/2005/8/layout/hList7"/>
    <dgm:cxn modelId="{769007BD-6D5B-4E21-9A15-5A56F58A5142}" type="presParOf" srcId="{404715A1-A169-4AE6-B588-49F7F2ED0226}" destId="{2E6A016B-8E2C-4592-B4A1-B3A2E0E99F13}" srcOrd="3" destOrd="0" presId="urn:microsoft.com/office/officeart/2005/8/layout/hList7"/>
    <dgm:cxn modelId="{0C54582C-9FC2-4300-99D9-48CD36AEE3EF}" type="presParOf" srcId="{DF14C98B-A40E-4FD1-AA9D-21141776AC68}" destId="{7B1EA4F9-4E41-48DB-81CD-669E126AA6FE}" srcOrd="3" destOrd="0" presId="urn:microsoft.com/office/officeart/2005/8/layout/hList7"/>
    <dgm:cxn modelId="{A5491830-5E3A-4589-9043-D307965D3827}" type="presParOf" srcId="{DF14C98B-A40E-4FD1-AA9D-21141776AC68}" destId="{FA5C7CBA-6D72-4803-B14C-523972D675CC}" srcOrd="4" destOrd="0" presId="urn:microsoft.com/office/officeart/2005/8/layout/hList7"/>
    <dgm:cxn modelId="{1E49B257-C489-469F-9FDB-319AF6A80111}" type="presParOf" srcId="{FA5C7CBA-6D72-4803-B14C-523972D675CC}" destId="{048216E2-9B9A-474C-93A7-071F1C8881D9}" srcOrd="0" destOrd="0" presId="urn:microsoft.com/office/officeart/2005/8/layout/hList7"/>
    <dgm:cxn modelId="{C260834E-99EB-453F-82F5-719A53B36851}" type="presParOf" srcId="{FA5C7CBA-6D72-4803-B14C-523972D675CC}" destId="{6DE59172-3A2B-476A-BB19-EC6A8783AD96}" srcOrd="1" destOrd="0" presId="urn:microsoft.com/office/officeart/2005/8/layout/hList7"/>
    <dgm:cxn modelId="{F23E958C-F5A5-4981-8A74-AE33A0D2B170}" type="presParOf" srcId="{FA5C7CBA-6D72-4803-B14C-523972D675CC}" destId="{634FA72F-4D84-4CE8-9FF8-2F182E5039A4}" srcOrd="2" destOrd="0" presId="urn:microsoft.com/office/officeart/2005/8/layout/hList7"/>
    <dgm:cxn modelId="{F2924F6E-B250-4557-BC85-8DC507A84978}" type="presParOf" srcId="{FA5C7CBA-6D72-4803-B14C-523972D675CC}" destId="{DC418EA8-32EB-433A-A158-E8DCD4A142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1AE1F4-2D6C-4477-BE4E-9ED92006BEDE}" type="doc">
      <dgm:prSet loTypeId="urn:microsoft.com/office/officeart/2005/8/layout/vList3#2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2B5DBFB-DDB6-4840-B9EB-53B2163437E8}">
      <dgm:prSet/>
      <dgm:spPr/>
      <dgm:t>
        <a:bodyPr/>
        <a:lstStyle/>
        <a:p>
          <a:pPr rtl="0"/>
          <a:r>
            <a:rPr lang="el-GR" dirty="0" smtClean="0"/>
            <a:t>Ενιαία Δράση Κρατικών Ενισχύσεων «Ερευνώ - Δημιουργώ  -  Καινοτομώ»</a:t>
          </a:r>
          <a:endParaRPr lang="en-GB" dirty="0" smtClean="0"/>
        </a:p>
        <a:p>
          <a:pPr rtl="0"/>
          <a:r>
            <a:rPr lang="el-GR" dirty="0" smtClean="0">
              <a:solidFill>
                <a:srgbClr val="FFFF00"/>
              </a:solidFill>
            </a:rPr>
            <a:t>Προδημοσίευση 280 εκ.  €</a:t>
          </a:r>
          <a:endParaRPr lang="en-GB" dirty="0"/>
        </a:p>
      </dgm:t>
    </dgm:pt>
    <dgm:pt modelId="{C844EAE1-C92B-4E51-A51B-87E2D8C54ECE}" type="parTrans" cxnId="{16AB90DF-2B4D-4A72-895A-D276E0699CCD}">
      <dgm:prSet/>
      <dgm:spPr/>
      <dgm:t>
        <a:bodyPr/>
        <a:lstStyle/>
        <a:p>
          <a:endParaRPr lang="en-GB"/>
        </a:p>
      </dgm:t>
    </dgm:pt>
    <dgm:pt modelId="{EAC664B6-E5F9-426E-9079-035DCCAF4F86}" type="sibTrans" cxnId="{16AB90DF-2B4D-4A72-895A-D276E0699CCD}">
      <dgm:prSet/>
      <dgm:spPr/>
      <dgm:t>
        <a:bodyPr/>
        <a:lstStyle/>
        <a:p>
          <a:endParaRPr lang="en-GB"/>
        </a:p>
      </dgm:t>
    </dgm:pt>
    <dgm:pt modelId="{0CDDBB0B-D26E-436D-9C02-5171B28E7E1F}">
      <dgm:prSet/>
      <dgm:spPr/>
      <dgm:t>
        <a:bodyPr/>
        <a:lstStyle/>
        <a:p>
          <a:pPr rtl="0"/>
          <a:r>
            <a:rPr lang="el-GR" dirty="0" smtClean="0"/>
            <a:t>Ερευνητικές Υποδομές Εθνικής Εμβέλειας</a:t>
          </a:r>
          <a:r>
            <a:rPr lang="en-GB" dirty="0" smtClean="0"/>
            <a:t> </a:t>
          </a:r>
          <a:r>
            <a:rPr lang="el-GR" dirty="0" smtClean="0"/>
            <a:t>                 </a:t>
          </a:r>
          <a:r>
            <a:rPr lang="el-GR" dirty="0" smtClean="0">
              <a:solidFill>
                <a:srgbClr val="FFFF00"/>
              </a:solidFill>
            </a:rPr>
            <a:t>Υλοποίηση Α’ Φάση 73 εκ. €                                                            Β’ Φάση 70 εκ. €  </a:t>
          </a:r>
          <a:endParaRPr lang="en-GB" dirty="0"/>
        </a:p>
      </dgm:t>
    </dgm:pt>
    <dgm:pt modelId="{B344AE83-9B6D-4A14-98DA-997B94E4D7F1}" type="parTrans" cxnId="{9D6FF73D-F2B4-4160-BC87-A9708D89CE6C}">
      <dgm:prSet/>
      <dgm:spPr/>
      <dgm:t>
        <a:bodyPr/>
        <a:lstStyle/>
        <a:p>
          <a:endParaRPr lang="en-GB"/>
        </a:p>
      </dgm:t>
    </dgm:pt>
    <dgm:pt modelId="{1A019165-E1FB-46B0-98EC-0E5583450A42}" type="sibTrans" cxnId="{9D6FF73D-F2B4-4160-BC87-A9708D89CE6C}">
      <dgm:prSet/>
      <dgm:spPr/>
      <dgm:t>
        <a:bodyPr/>
        <a:lstStyle/>
        <a:p>
          <a:endParaRPr lang="en-GB"/>
        </a:p>
      </dgm:t>
    </dgm:pt>
    <dgm:pt modelId="{9100E015-32EA-4FC1-8238-D3BFFA462ED4}">
      <dgm:prSet/>
      <dgm:spPr/>
      <dgm:t>
        <a:bodyPr/>
        <a:lstStyle/>
        <a:p>
          <a:pPr rtl="0"/>
          <a:r>
            <a:rPr lang="el-GR" dirty="0" smtClean="0"/>
            <a:t> Στρατηγικές Δράσεις Ερευνητικών Φορέων – νέο ΚΡΗΠΙΣ                                     </a:t>
          </a:r>
          <a:r>
            <a:rPr lang="el-GR" dirty="0" smtClean="0">
              <a:solidFill>
                <a:srgbClr val="FFFF00"/>
              </a:solidFill>
            </a:rPr>
            <a:t>Υλοποίηση 31 εκ. €</a:t>
          </a:r>
          <a:endParaRPr lang="en-GB" dirty="0"/>
        </a:p>
      </dgm:t>
    </dgm:pt>
    <dgm:pt modelId="{25018500-7863-4B42-A043-3F84E0B0C2AC}" type="parTrans" cxnId="{81DEE28A-75D2-4A65-B400-58EFC8976B84}">
      <dgm:prSet/>
      <dgm:spPr/>
      <dgm:t>
        <a:bodyPr/>
        <a:lstStyle/>
        <a:p>
          <a:endParaRPr lang="en-GB"/>
        </a:p>
      </dgm:t>
    </dgm:pt>
    <dgm:pt modelId="{450F7FCC-C398-4115-B1B8-0D5F85C4A1D8}" type="sibTrans" cxnId="{81DEE28A-75D2-4A65-B400-58EFC8976B84}">
      <dgm:prSet/>
      <dgm:spPr/>
      <dgm:t>
        <a:bodyPr/>
        <a:lstStyle/>
        <a:p>
          <a:endParaRPr lang="en-GB"/>
        </a:p>
      </dgm:t>
    </dgm:pt>
    <dgm:pt modelId="{07FF93C2-CE41-430D-A526-CBF38BC625E3}">
      <dgm:prSet/>
      <dgm:spPr/>
      <dgm:t>
        <a:bodyPr/>
        <a:lstStyle/>
        <a:p>
          <a:pPr rtl="0"/>
          <a:r>
            <a:rPr lang="el-GR" dirty="0" smtClean="0"/>
            <a:t>Διεθνής &amp; ευρωπαϊκή συνεργασία (</a:t>
          </a:r>
          <a:r>
            <a:rPr lang="en-US" dirty="0" smtClean="0"/>
            <a:t>ERA Nets</a:t>
          </a:r>
          <a:r>
            <a:rPr lang="el-GR" dirty="0" smtClean="0"/>
            <a:t>, Διμερείς Συνεργασίες με Ρωσία, Κίνα, Γερμανία, Ισραήλ) </a:t>
          </a:r>
          <a:r>
            <a:rPr lang="el-GR" dirty="0" smtClean="0">
              <a:solidFill>
                <a:srgbClr val="FFFF00"/>
              </a:solidFill>
            </a:rPr>
            <a:t>Προδημοσίευση 37 εκ. €</a:t>
          </a:r>
          <a:endParaRPr lang="en-GB" dirty="0"/>
        </a:p>
      </dgm:t>
    </dgm:pt>
    <dgm:pt modelId="{63F774D4-6B24-476D-9CE9-AD99687F5FA5}" type="sibTrans" cxnId="{AA8855C4-E28D-46C5-B8C8-73A90C1013C9}">
      <dgm:prSet/>
      <dgm:spPr/>
      <dgm:t>
        <a:bodyPr/>
        <a:lstStyle/>
        <a:p>
          <a:endParaRPr lang="en-GB"/>
        </a:p>
      </dgm:t>
    </dgm:pt>
    <dgm:pt modelId="{D4F9756D-0A32-47B6-8BAA-9B6DEC83C3C2}" type="parTrans" cxnId="{AA8855C4-E28D-46C5-B8C8-73A90C1013C9}">
      <dgm:prSet/>
      <dgm:spPr/>
      <dgm:t>
        <a:bodyPr/>
        <a:lstStyle/>
        <a:p>
          <a:endParaRPr lang="en-GB"/>
        </a:p>
      </dgm:t>
    </dgm:pt>
    <dgm:pt modelId="{707127BB-1089-4F9D-BEF2-7E017A552F38}" type="pres">
      <dgm:prSet presAssocID="{1B1AE1F4-2D6C-4477-BE4E-9ED92006BE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824660-6D36-4E71-8EF3-E72FAC5C1DB0}" type="pres">
      <dgm:prSet presAssocID="{E2B5DBFB-DDB6-4840-B9EB-53B2163437E8}" presName="composite" presStyleCnt="0"/>
      <dgm:spPr/>
      <dgm:t>
        <a:bodyPr/>
        <a:lstStyle/>
        <a:p>
          <a:endParaRPr lang="el-GR"/>
        </a:p>
      </dgm:t>
    </dgm:pt>
    <dgm:pt modelId="{5A4BE5D0-22E1-49AA-B42C-C04FB1D1C3DE}" type="pres">
      <dgm:prSet presAssocID="{E2B5DBFB-DDB6-4840-B9EB-53B2163437E8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B631FA4-DE59-4A54-BD0A-22648954DA71}" type="pres">
      <dgm:prSet presAssocID="{E2B5DBFB-DDB6-4840-B9EB-53B2163437E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FECF75-423F-407E-8AF0-C44DC306AA8E}" type="pres">
      <dgm:prSet presAssocID="{EAC664B6-E5F9-426E-9079-035DCCAF4F86}" presName="spacing" presStyleCnt="0"/>
      <dgm:spPr/>
      <dgm:t>
        <a:bodyPr/>
        <a:lstStyle/>
        <a:p>
          <a:endParaRPr lang="el-GR"/>
        </a:p>
      </dgm:t>
    </dgm:pt>
    <dgm:pt modelId="{120C3B0F-6656-48C2-9889-04B04B7237E0}" type="pres">
      <dgm:prSet presAssocID="{0CDDBB0B-D26E-436D-9C02-5171B28E7E1F}" presName="composite" presStyleCnt="0"/>
      <dgm:spPr/>
      <dgm:t>
        <a:bodyPr/>
        <a:lstStyle/>
        <a:p>
          <a:endParaRPr lang="el-GR"/>
        </a:p>
      </dgm:t>
    </dgm:pt>
    <dgm:pt modelId="{556FDC1C-936B-4F3A-9D69-1CBCA1BAA2D5}" type="pres">
      <dgm:prSet presAssocID="{0CDDBB0B-D26E-436D-9C02-5171B28E7E1F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9BE94C20-9DB7-4E6B-97A8-8CA5C2B23909}" type="pres">
      <dgm:prSet presAssocID="{0CDDBB0B-D26E-436D-9C02-5171B28E7E1F}" presName="txShp" presStyleLbl="node1" presStyleIdx="1" presStyleCnt="4" custLinFactNeighborX="-1472" custLinFactNeighborY="20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D403D7-F905-4B2F-BE59-7669C066674C}" type="pres">
      <dgm:prSet presAssocID="{1A019165-E1FB-46B0-98EC-0E5583450A42}" presName="spacing" presStyleCnt="0"/>
      <dgm:spPr/>
      <dgm:t>
        <a:bodyPr/>
        <a:lstStyle/>
        <a:p>
          <a:endParaRPr lang="el-GR"/>
        </a:p>
      </dgm:t>
    </dgm:pt>
    <dgm:pt modelId="{0CFDB048-3E0D-4966-B9C9-19F6AC655342}" type="pres">
      <dgm:prSet presAssocID="{9100E015-32EA-4FC1-8238-D3BFFA462ED4}" presName="composite" presStyleCnt="0"/>
      <dgm:spPr/>
      <dgm:t>
        <a:bodyPr/>
        <a:lstStyle/>
        <a:p>
          <a:endParaRPr lang="el-GR"/>
        </a:p>
      </dgm:t>
    </dgm:pt>
    <dgm:pt modelId="{96D652B9-C317-4237-B43B-0C48953A394B}" type="pres">
      <dgm:prSet presAssocID="{9100E015-32EA-4FC1-8238-D3BFFA462ED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F42B077-54BE-4C69-8EB4-7A73982A33AE}" type="pres">
      <dgm:prSet presAssocID="{9100E015-32EA-4FC1-8238-D3BFFA462ED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6022C7-5F8E-415D-A0BA-6539EEBF3FF0}" type="pres">
      <dgm:prSet presAssocID="{450F7FCC-C398-4115-B1B8-0D5F85C4A1D8}" presName="spacing" presStyleCnt="0"/>
      <dgm:spPr/>
      <dgm:t>
        <a:bodyPr/>
        <a:lstStyle/>
        <a:p>
          <a:endParaRPr lang="el-GR"/>
        </a:p>
      </dgm:t>
    </dgm:pt>
    <dgm:pt modelId="{DAED3FAF-F216-4D86-8AAD-4B04D788903B}" type="pres">
      <dgm:prSet presAssocID="{07FF93C2-CE41-430D-A526-CBF38BC625E3}" presName="composite" presStyleCnt="0"/>
      <dgm:spPr/>
      <dgm:t>
        <a:bodyPr/>
        <a:lstStyle/>
        <a:p>
          <a:endParaRPr lang="el-GR"/>
        </a:p>
      </dgm:t>
    </dgm:pt>
    <dgm:pt modelId="{E70CE73E-8507-45D3-83BC-27F2C1CCFB54}" type="pres">
      <dgm:prSet presAssocID="{07FF93C2-CE41-430D-A526-CBF38BC625E3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56E846E-5188-4512-A004-E762DCE4EDDF}" type="pres">
      <dgm:prSet presAssocID="{07FF93C2-CE41-430D-A526-CBF38BC625E3}" presName="txShp" presStyleLbl="node1" presStyleIdx="3" presStyleCnt="4" custLinFactNeighborX="-79" custLinFactNeighborY="-22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6FF73D-F2B4-4160-BC87-A9708D89CE6C}" srcId="{1B1AE1F4-2D6C-4477-BE4E-9ED92006BEDE}" destId="{0CDDBB0B-D26E-436D-9C02-5171B28E7E1F}" srcOrd="1" destOrd="0" parTransId="{B344AE83-9B6D-4A14-98DA-997B94E4D7F1}" sibTransId="{1A019165-E1FB-46B0-98EC-0E5583450A42}"/>
    <dgm:cxn modelId="{D3510734-E90C-4980-AAE8-6C7C6997E7BD}" type="presOf" srcId="{0CDDBB0B-D26E-436D-9C02-5171B28E7E1F}" destId="{9BE94C20-9DB7-4E6B-97A8-8CA5C2B23909}" srcOrd="0" destOrd="0" presId="urn:microsoft.com/office/officeart/2005/8/layout/vList3#2"/>
    <dgm:cxn modelId="{16AB90DF-2B4D-4A72-895A-D276E0699CCD}" srcId="{1B1AE1F4-2D6C-4477-BE4E-9ED92006BEDE}" destId="{E2B5DBFB-DDB6-4840-B9EB-53B2163437E8}" srcOrd="0" destOrd="0" parTransId="{C844EAE1-C92B-4E51-A51B-87E2D8C54ECE}" sibTransId="{EAC664B6-E5F9-426E-9079-035DCCAF4F86}"/>
    <dgm:cxn modelId="{937EEC7D-26F2-4420-9243-918395F0630A}" type="presOf" srcId="{9100E015-32EA-4FC1-8238-D3BFFA462ED4}" destId="{8F42B077-54BE-4C69-8EB4-7A73982A33AE}" srcOrd="0" destOrd="0" presId="urn:microsoft.com/office/officeart/2005/8/layout/vList3#2"/>
    <dgm:cxn modelId="{81DEE28A-75D2-4A65-B400-58EFC8976B84}" srcId="{1B1AE1F4-2D6C-4477-BE4E-9ED92006BEDE}" destId="{9100E015-32EA-4FC1-8238-D3BFFA462ED4}" srcOrd="2" destOrd="0" parTransId="{25018500-7863-4B42-A043-3F84E0B0C2AC}" sibTransId="{450F7FCC-C398-4115-B1B8-0D5F85C4A1D8}"/>
    <dgm:cxn modelId="{0B5C72E3-E426-42AC-910F-D03E9DD1C6C1}" type="presOf" srcId="{1B1AE1F4-2D6C-4477-BE4E-9ED92006BEDE}" destId="{707127BB-1089-4F9D-BEF2-7E017A552F38}" srcOrd="0" destOrd="0" presId="urn:microsoft.com/office/officeart/2005/8/layout/vList3#2"/>
    <dgm:cxn modelId="{AA8855C4-E28D-46C5-B8C8-73A90C1013C9}" srcId="{1B1AE1F4-2D6C-4477-BE4E-9ED92006BEDE}" destId="{07FF93C2-CE41-430D-A526-CBF38BC625E3}" srcOrd="3" destOrd="0" parTransId="{D4F9756D-0A32-47B6-8BAA-9B6DEC83C3C2}" sibTransId="{63F774D4-6B24-476D-9CE9-AD99687F5FA5}"/>
    <dgm:cxn modelId="{7849F850-1476-4212-8575-ABA648DC250D}" type="presOf" srcId="{07FF93C2-CE41-430D-A526-CBF38BC625E3}" destId="{B56E846E-5188-4512-A004-E762DCE4EDDF}" srcOrd="0" destOrd="0" presId="urn:microsoft.com/office/officeart/2005/8/layout/vList3#2"/>
    <dgm:cxn modelId="{411F3290-ED1E-4AE5-8547-EF2E505D4858}" type="presOf" srcId="{E2B5DBFB-DDB6-4840-B9EB-53B2163437E8}" destId="{0B631FA4-DE59-4A54-BD0A-22648954DA71}" srcOrd="0" destOrd="0" presId="urn:microsoft.com/office/officeart/2005/8/layout/vList3#2"/>
    <dgm:cxn modelId="{257F048F-14AF-4F61-94A2-6778544354EC}" type="presParOf" srcId="{707127BB-1089-4F9D-BEF2-7E017A552F38}" destId="{6A824660-6D36-4E71-8EF3-E72FAC5C1DB0}" srcOrd="0" destOrd="0" presId="urn:microsoft.com/office/officeart/2005/8/layout/vList3#2"/>
    <dgm:cxn modelId="{51936B6F-567E-4881-B3E7-C4743FCC014B}" type="presParOf" srcId="{6A824660-6D36-4E71-8EF3-E72FAC5C1DB0}" destId="{5A4BE5D0-22E1-49AA-B42C-C04FB1D1C3DE}" srcOrd="0" destOrd="0" presId="urn:microsoft.com/office/officeart/2005/8/layout/vList3#2"/>
    <dgm:cxn modelId="{1BB01FB1-8A40-4694-BF13-9ED51F3FFD57}" type="presParOf" srcId="{6A824660-6D36-4E71-8EF3-E72FAC5C1DB0}" destId="{0B631FA4-DE59-4A54-BD0A-22648954DA71}" srcOrd="1" destOrd="0" presId="urn:microsoft.com/office/officeart/2005/8/layout/vList3#2"/>
    <dgm:cxn modelId="{E0226C19-318A-4B0B-9C40-FA6D023C5326}" type="presParOf" srcId="{707127BB-1089-4F9D-BEF2-7E017A552F38}" destId="{DCFECF75-423F-407E-8AF0-C44DC306AA8E}" srcOrd="1" destOrd="0" presId="urn:microsoft.com/office/officeart/2005/8/layout/vList3#2"/>
    <dgm:cxn modelId="{56C383CC-1E30-4A97-A245-7D8C71EA9CEA}" type="presParOf" srcId="{707127BB-1089-4F9D-BEF2-7E017A552F38}" destId="{120C3B0F-6656-48C2-9889-04B04B7237E0}" srcOrd="2" destOrd="0" presId="urn:microsoft.com/office/officeart/2005/8/layout/vList3#2"/>
    <dgm:cxn modelId="{3C1FAFC6-961A-4F3E-8C33-971E873BFACF}" type="presParOf" srcId="{120C3B0F-6656-48C2-9889-04B04B7237E0}" destId="{556FDC1C-936B-4F3A-9D69-1CBCA1BAA2D5}" srcOrd="0" destOrd="0" presId="urn:microsoft.com/office/officeart/2005/8/layout/vList3#2"/>
    <dgm:cxn modelId="{1C880BA5-1F76-4A0A-9832-E793CC17C208}" type="presParOf" srcId="{120C3B0F-6656-48C2-9889-04B04B7237E0}" destId="{9BE94C20-9DB7-4E6B-97A8-8CA5C2B23909}" srcOrd="1" destOrd="0" presId="urn:microsoft.com/office/officeart/2005/8/layout/vList3#2"/>
    <dgm:cxn modelId="{20E43EAC-4043-4A76-B343-7FC8B65983C4}" type="presParOf" srcId="{707127BB-1089-4F9D-BEF2-7E017A552F38}" destId="{4FD403D7-F905-4B2F-BE59-7669C066674C}" srcOrd="3" destOrd="0" presId="urn:microsoft.com/office/officeart/2005/8/layout/vList3#2"/>
    <dgm:cxn modelId="{6354194B-D653-4093-B533-AC7E81E5B676}" type="presParOf" srcId="{707127BB-1089-4F9D-BEF2-7E017A552F38}" destId="{0CFDB048-3E0D-4966-B9C9-19F6AC655342}" srcOrd="4" destOrd="0" presId="urn:microsoft.com/office/officeart/2005/8/layout/vList3#2"/>
    <dgm:cxn modelId="{B6899DB5-5AA9-40CE-8941-785311A034A3}" type="presParOf" srcId="{0CFDB048-3E0D-4966-B9C9-19F6AC655342}" destId="{96D652B9-C317-4237-B43B-0C48953A394B}" srcOrd="0" destOrd="0" presId="urn:microsoft.com/office/officeart/2005/8/layout/vList3#2"/>
    <dgm:cxn modelId="{9C6C0218-4B5B-451B-8151-18CAE7103EC4}" type="presParOf" srcId="{0CFDB048-3E0D-4966-B9C9-19F6AC655342}" destId="{8F42B077-54BE-4C69-8EB4-7A73982A33AE}" srcOrd="1" destOrd="0" presId="urn:microsoft.com/office/officeart/2005/8/layout/vList3#2"/>
    <dgm:cxn modelId="{DC884C6C-14D4-46AC-8FA9-35286F797741}" type="presParOf" srcId="{707127BB-1089-4F9D-BEF2-7E017A552F38}" destId="{EF6022C7-5F8E-415D-A0BA-6539EEBF3FF0}" srcOrd="5" destOrd="0" presId="urn:microsoft.com/office/officeart/2005/8/layout/vList3#2"/>
    <dgm:cxn modelId="{16C9AC25-FC9D-46B2-AFE6-17CC8FD2FCA3}" type="presParOf" srcId="{707127BB-1089-4F9D-BEF2-7E017A552F38}" destId="{DAED3FAF-F216-4D86-8AAD-4B04D788903B}" srcOrd="6" destOrd="0" presId="urn:microsoft.com/office/officeart/2005/8/layout/vList3#2"/>
    <dgm:cxn modelId="{A1DA7623-954A-4F63-9BD3-82643F0AAABF}" type="presParOf" srcId="{DAED3FAF-F216-4D86-8AAD-4B04D788903B}" destId="{E70CE73E-8507-45D3-83BC-27F2C1CCFB54}" srcOrd="0" destOrd="0" presId="urn:microsoft.com/office/officeart/2005/8/layout/vList3#2"/>
    <dgm:cxn modelId="{C252CB15-682D-43A8-9EB3-37A280D90EF9}" type="presParOf" srcId="{DAED3FAF-F216-4D86-8AAD-4B04D788903B}" destId="{B56E846E-5188-4512-A004-E762DCE4EDD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B3EB88-2E0C-4788-BB35-AF640CD62173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7E6317-38B1-47E6-958F-2C4CD4DBB0FA}">
      <dgm:prSet/>
      <dgm:spPr/>
      <dgm:t>
        <a:bodyPr/>
        <a:lstStyle/>
        <a:p>
          <a:pPr rtl="0"/>
          <a:r>
            <a:rPr lang="el-GR" smtClean="0"/>
            <a:t>Συνεδριάσεις Συμβουλευτικών Ομάδων</a:t>
          </a:r>
          <a:endParaRPr lang="en-GB"/>
        </a:p>
      </dgm:t>
    </dgm:pt>
    <dgm:pt modelId="{4CB41F66-C4D5-4CCA-92CA-3301FF5AA0B1}" type="parTrans" cxnId="{DEE3F5B7-5527-4B16-B5DE-5CDB3E15CF42}">
      <dgm:prSet/>
      <dgm:spPr/>
      <dgm:t>
        <a:bodyPr/>
        <a:lstStyle/>
        <a:p>
          <a:endParaRPr lang="en-GB"/>
        </a:p>
      </dgm:t>
    </dgm:pt>
    <dgm:pt modelId="{E4F4EE8B-7546-4907-BB0C-A483C713015B}" type="sibTrans" cxnId="{DEE3F5B7-5527-4B16-B5DE-5CDB3E15CF42}">
      <dgm:prSet/>
      <dgm:spPr/>
      <dgm:t>
        <a:bodyPr/>
        <a:lstStyle/>
        <a:p>
          <a:endParaRPr lang="en-GB"/>
        </a:p>
      </dgm:t>
    </dgm:pt>
    <dgm:pt modelId="{EBCD8684-B0C3-4997-8947-889025FD2D50}">
      <dgm:prSet/>
      <dgm:spPr/>
      <dgm:t>
        <a:bodyPr/>
        <a:lstStyle/>
        <a:p>
          <a:pPr rtl="0"/>
          <a:r>
            <a:rPr lang="el-GR" dirty="0" smtClean="0"/>
            <a:t>Διαμόρφωση πρότασης θεματικών προτεραιοτήτων ανά κατηγορία παρέμβασης   </a:t>
          </a:r>
          <a:endParaRPr lang="en-GB" dirty="0"/>
        </a:p>
      </dgm:t>
    </dgm:pt>
    <dgm:pt modelId="{85738645-2C9B-4C0A-9BCD-355A98F6F97E}" type="parTrans" cxnId="{815379C7-CB8C-4913-B1B9-A8D7B2BDE0AC}">
      <dgm:prSet/>
      <dgm:spPr/>
      <dgm:t>
        <a:bodyPr/>
        <a:lstStyle/>
        <a:p>
          <a:endParaRPr lang="en-GB"/>
        </a:p>
      </dgm:t>
    </dgm:pt>
    <dgm:pt modelId="{4B2E96EC-BB32-472A-BE85-ED4A7DF58CD7}" type="sibTrans" cxnId="{815379C7-CB8C-4913-B1B9-A8D7B2BDE0AC}">
      <dgm:prSet/>
      <dgm:spPr/>
      <dgm:t>
        <a:bodyPr/>
        <a:lstStyle/>
        <a:p>
          <a:endParaRPr lang="en-GB"/>
        </a:p>
      </dgm:t>
    </dgm:pt>
    <dgm:pt modelId="{93B6C389-D478-49A5-B8D3-261FC8F37588}">
      <dgm:prSet/>
      <dgm:spPr/>
      <dgm:t>
        <a:bodyPr/>
        <a:lstStyle/>
        <a:p>
          <a:pPr rtl="0"/>
          <a:r>
            <a:rPr lang="el-GR" dirty="0" smtClean="0"/>
            <a:t>Παρουσίαση στην ολομέλεια της πλατφόρμας – ανοιχτή διαβούλευση</a:t>
          </a:r>
          <a:endParaRPr lang="en-GB" dirty="0"/>
        </a:p>
      </dgm:t>
    </dgm:pt>
    <dgm:pt modelId="{2CF65593-B533-4F15-A7B3-CA62F2BE4ED3}" type="parTrans" cxnId="{AA72ECA3-EDCE-4C7D-B85E-525A37F8BCF1}">
      <dgm:prSet/>
      <dgm:spPr/>
      <dgm:t>
        <a:bodyPr/>
        <a:lstStyle/>
        <a:p>
          <a:endParaRPr lang="en-GB"/>
        </a:p>
      </dgm:t>
    </dgm:pt>
    <dgm:pt modelId="{DB19247C-650F-42B7-84F6-39815002BC97}" type="sibTrans" cxnId="{AA72ECA3-EDCE-4C7D-B85E-525A37F8BCF1}">
      <dgm:prSet/>
      <dgm:spPr/>
      <dgm:t>
        <a:bodyPr/>
        <a:lstStyle/>
        <a:p>
          <a:endParaRPr lang="en-GB"/>
        </a:p>
      </dgm:t>
    </dgm:pt>
    <dgm:pt modelId="{6F5C6B88-CE7E-4CB8-8D84-35763F466AF2}">
      <dgm:prSet/>
      <dgm:spPr/>
      <dgm:t>
        <a:bodyPr/>
        <a:lstStyle/>
        <a:p>
          <a:pPr rtl="0"/>
          <a:r>
            <a:rPr lang="el-GR" dirty="0" smtClean="0"/>
            <a:t>Οριστικοποίηση θεματικών και ειδικότερων όρων της Δράσης</a:t>
          </a:r>
          <a:endParaRPr lang="en-GB" dirty="0"/>
        </a:p>
      </dgm:t>
    </dgm:pt>
    <dgm:pt modelId="{C5187D9E-F7C2-443D-A96F-055D71A5FFFF}" type="parTrans" cxnId="{2D066AF5-24DE-4783-A110-601274BC28D9}">
      <dgm:prSet/>
      <dgm:spPr/>
      <dgm:t>
        <a:bodyPr/>
        <a:lstStyle/>
        <a:p>
          <a:endParaRPr lang="en-GB"/>
        </a:p>
      </dgm:t>
    </dgm:pt>
    <dgm:pt modelId="{6409B558-3477-4B71-A367-AB532E32A152}" type="sibTrans" cxnId="{2D066AF5-24DE-4783-A110-601274BC28D9}">
      <dgm:prSet/>
      <dgm:spPr/>
      <dgm:t>
        <a:bodyPr/>
        <a:lstStyle/>
        <a:p>
          <a:endParaRPr lang="en-GB"/>
        </a:p>
      </dgm:t>
    </dgm:pt>
    <dgm:pt modelId="{1A569AA7-AA43-4188-AF58-1402FE40338F}">
      <dgm:prSet/>
      <dgm:spPr/>
      <dgm:t>
        <a:bodyPr/>
        <a:lstStyle/>
        <a:p>
          <a:pPr rtl="0"/>
          <a:r>
            <a:rPr lang="el-GR" smtClean="0"/>
            <a:t>Έγκριση - προκήρυξη</a:t>
          </a:r>
          <a:endParaRPr lang="en-GB"/>
        </a:p>
      </dgm:t>
    </dgm:pt>
    <dgm:pt modelId="{AFEF325A-5EC7-4DE5-AD2F-AF42C965E583}" type="parTrans" cxnId="{DF8E47C9-EBAD-43C6-B657-1E1DBA15BE9F}">
      <dgm:prSet/>
      <dgm:spPr/>
      <dgm:t>
        <a:bodyPr/>
        <a:lstStyle/>
        <a:p>
          <a:endParaRPr lang="en-GB"/>
        </a:p>
      </dgm:t>
    </dgm:pt>
    <dgm:pt modelId="{A4A3D6BC-8265-46A6-938D-B0EC954AA9ED}" type="sibTrans" cxnId="{DF8E47C9-EBAD-43C6-B657-1E1DBA15BE9F}">
      <dgm:prSet/>
      <dgm:spPr/>
      <dgm:t>
        <a:bodyPr/>
        <a:lstStyle/>
        <a:p>
          <a:endParaRPr lang="en-GB"/>
        </a:p>
      </dgm:t>
    </dgm:pt>
    <dgm:pt modelId="{C57142C3-0D43-49A1-BE18-0F1EEDF7F16C}" type="pres">
      <dgm:prSet presAssocID="{07B3EB88-2E0C-4788-BB35-AF640CD621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8AD1AA-CD6D-4011-A79D-FC2FF1EFB7A1}" type="pres">
      <dgm:prSet presAssocID="{07B3EB88-2E0C-4788-BB35-AF640CD62173}" presName="dummyMaxCanvas" presStyleCnt="0">
        <dgm:presLayoutVars/>
      </dgm:prSet>
      <dgm:spPr/>
    </dgm:pt>
    <dgm:pt modelId="{E219C498-EA6F-478F-A40D-39D69B8C7619}" type="pres">
      <dgm:prSet presAssocID="{07B3EB88-2E0C-4788-BB35-AF640CD6217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DA8098-A842-4954-929E-4E8CE81DB71D}" type="pres">
      <dgm:prSet presAssocID="{07B3EB88-2E0C-4788-BB35-AF640CD6217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B217F-2F0C-43EC-9F73-4C120A598680}" type="pres">
      <dgm:prSet presAssocID="{07B3EB88-2E0C-4788-BB35-AF640CD6217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687FE5-BDDF-4D58-B0F9-A2E590C70774}" type="pres">
      <dgm:prSet presAssocID="{07B3EB88-2E0C-4788-BB35-AF640CD6217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FA5E9-1350-4037-B51B-68DE5E4C48B0}" type="pres">
      <dgm:prSet presAssocID="{07B3EB88-2E0C-4788-BB35-AF640CD6217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F5BF3-BBA1-400F-B65A-4B0A1779E419}" type="pres">
      <dgm:prSet presAssocID="{07B3EB88-2E0C-4788-BB35-AF640CD6217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0BD298-2666-48CA-BA80-85673D9172AF}" type="pres">
      <dgm:prSet presAssocID="{07B3EB88-2E0C-4788-BB35-AF640CD6217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CAE33-03DB-4D6A-9D0C-D83E6861804B}" type="pres">
      <dgm:prSet presAssocID="{07B3EB88-2E0C-4788-BB35-AF640CD6217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28796-B6F1-4A0B-8AEA-B9E4A77296CB}" type="pres">
      <dgm:prSet presAssocID="{07B3EB88-2E0C-4788-BB35-AF640CD6217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C94AF8-9807-4656-9330-515E783BF42E}" type="pres">
      <dgm:prSet presAssocID="{07B3EB88-2E0C-4788-BB35-AF640CD6217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DF88F-A05F-488C-AC49-983C9A6011C4}" type="pres">
      <dgm:prSet presAssocID="{07B3EB88-2E0C-4788-BB35-AF640CD6217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602EC7-7324-43E3-AAF5-0461FEDB0A1E}" type="pres">
      <dgm:prSet presAssocID="{07B3EB88-2E0C-4788-BB35-AF640CD6217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061894-8E04-493B-9924-97873426E176}" type="pres">
      <dgm:prSet presAssocID="{07B3EB88-2E0C-4788-BB35-AF640CD6217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32DC5-1E9B-4C6B-B520-E4CA5E41DAB9}" type="pres">
      <dgm:prSet presAssocID="{07B3EB88-2E0C-4788-BB35-AF640CD6217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BBA0A8-2EAB-441C-8390-DF84F1E28E3B}" type="presOf" srcId="{EBCD8684-B0C3-4997-8947-889025FD2D50}" destId="{4B2DF88F-A05F-488C-AC49-983C9A6011C4}" srcOrd="1" destOrd="0" presId="urn:microsoft.com/office/officeart/2005/8/layout/vProcess5"/>
    <dgm:cxn modelId="{DF8E47C9-EBAD-43C6-B657-1E1DBA15BE9F}" srcId="{07B3EB88-2E0C-4788-BB35-AF640CD62173}" destId="{1A569AA7-AA43-4188-AF58-1402FE40338F}" srcOrd="4" destOrd="0" parTransId="{AFEF325A-5EC7-4DE5-AD2F-AF42C965E583}" sibTransId="{A4A3D6BC-8265-46A6-938D-B0EC954AA9ED}"/>
    <dgm:cxn modelId="{E372149E-AEAA-40B2-9494-3CDA1042E23D}" type="presOf" srcId="{6409B558-3477-4B71-A367-AB532E32A152}" destId="{71A28796-B6F1-4A0B-8AEA-B9E4A77296CB}" srcOrd="0" destOrd="0" presId="urn:microsoft.com/office/officeart/2005/8/layout/vProcess5"/>
    <dgm:cxn modelId="{954C9FB4-6A23-4AAE-B962-C791D62CBA69}" type="presOf" srcId="{6F5C6B88-CE7E-4CB8-8D84-35763F466AF2}" destId="{3D061894-8E04-493B-9924-97873426E176}" srcOrd="1" destOrd="0" presId="urn:microsoft.com/office/officeart/2005/8/layout/vProcess5"/>
    <dgm:cxn modelId="{DF38EC11-BCEC-44B3-BE23-17C7D4818284}" type="presOf" srcId="{1B7E6317-38B1-47E6-958F-2C4CD4DBB0FA}" destId="{76C94AF8-9807-4656-9330-515E783BF42E}" srcOrd="1" destOrd="0" presId="urn:microsoft.com/office/officeart/2005/8/layout/vProcess5"/>
    <dgm:cxn modelId="{081A60CA-B764-4A18-9F85-3E4494135DF5}" type="presOf" srcId="{DB19247C-650F-42B7-84F6-39815002BC97}" destId="{412CAE33-03DB-4D6A-9D0C-D83E6861804B}" srcOrd="0" destOrd="0" presId="urn:microsoft.com/office/officeart/2005/8/layout/vProcess5"/>
    <dgm:cxn modelId="{A03EF5C6-4BC6-4280-80DD-90E7DD7E8655}" type="presOf" srcId="{1B7E6317-38B1-47E6-958F-2C4CD4DBB0FA}" destId="{E219C498-EA6F-478F-A40D-39D69B8C7619}" srcOrd="0" destOrd="0" presId="urn:microsoft.com/office/officeart/2005/8/layout/vProcess5"/>
    <dgm:cxn modelId="{7416FFF4-6B17-4A8B-B211-AE87E20F07DB}" type="presOf" srcId="{1A569AA7-AA43-4188-AF58-1402FE40338F}" destId="{46732DC5-1E9B-4C6B-B520-E4CA5E41DAB9}" srcOrd="1" destOrd="0" presId="urn:microsoft.com/office/officeart/2005/8/layout/vProcess5"/>
    <dgm:cxn modelId="{A35E26A1-9CFF-4C25-BC26-0F5B09161E0D}" type="presOf" srcId="{E4F4EE8B-7546-4907-BB0C-A483C713015B}" destId="{9F7F5BF3-BBA1-400F-B65A-4B0A1779E419}" srcOrd="0" destOrd="0" presId="urn:microsoft.com/office/officeart/2005/8/layout/vProcess5"/>
    <dgm:cxn modelId="{FF064745-9C59-4EF0-88D8-753C04C2C4D0}" type="presOf" srcId="{4B2E96EC-BB32-472A-BE85-ED4A7DF58CD7}" destId="{BD0BD298-2666-48CA-BA80-85673D9172AF}" srcOrd="0" destOrd="0" presId="urn:microsoft.com/office/officeart/2005/8/layout/vProcess5"/>
    <dgm:cxn modelId="{D24CE68D-318C-4FB2-9DD4-EA03BA965CA1}" type="presOf" srcId="{EBCD8684-B0C3-4997-8947-889025FD2D50}" destId="{5EDA8098-A842-4954-929E-4E8CE81DB71D}" srcOrd="0" destOrd="0" presId="urn:microsoft.com/office/officeart/2005/8/layout/vProcess5"/>
    <dgm:cxn modelId="{DEE3F5B7-5527-4B16-B5DE-5CDB3E15CF42}" srcId="{07B3EB88-2E0C-4788-BB35-AF640CD62173}" destId="{1B7E6317-38B1-47E6-958F-2C4CD4DBB0FA}" srcOrd="0" destOrd="0" parTransId="{4CB41F66-C4D5-4CCA-92CA-3301FF5AA0B1}" sibTransId="{E4F4EE8B-7546-4907-BB0C-A483C713015B}"/>
    <dgm:cxn modelId="{815379C7-CB8C-4913-B1B9-A8D7B2BDE0AC}" srcId="{07B3EB88-2E0C-4788-BB35-AF640CD62173}" destId="{EBCD8684-B0C3-4997-8947-889025FD2D50}" srcOrd="1" destOrd="0" parTransId="{85738645-2C9B-4C0A-9BCD-355A98F6F97E}" sibTransId="{4B2E96EC-BB32-472A-BE85-ED4A7DF58CD7}"/>
    <dgm:cxn modelId="{DB12F9BD-3847-428C-A614-3509AFEAFCA6}" type="presOf" srcId="{07B3EB88-2E0C-4788-BB35-AF640CD62173}" destId="{C57142C3-0D43-49A1-BE18-0F1EEDF7F16C}" srcOrd="0" destOrd="0" presId="urn:microsoft.com/office/officeart/2005/8/layout/vProcess5"/>
    <dgm:cxn modelId="{A418C992-D9F8-47CC-8C0B-626AB4C3AA2A}" type="presOf" srcId="{93B6C389-D478-49A5-B8D3-261FC8F37588}" destId="{E6602EC7-7324-43E3-AAF5-0461FEDB0A1E}" srcOrd="1" destOrd="0" presId="urn:microsoft.com/office/officeart/2005/8/layout/vProcess5"/>
    <dgm:cxn modelId="{AA72ECA3-EDCE-4C7D-B85E-525A37F8BCF1}" srcId="{07B3EB88-2E0C-4788-BB35-AF640CD62173}" destId="{93B6C389-D478-49A5-B8D3-261FC8F37588}" srcOrd="2" destOrd="0" parTransId="{2CF65593-B533-4F15-A7B3-CA62F2BE4ED3}" sibTransId="{DB19247C-650F-42B7-84F6-39815002BC97}"/>
    <dgm:cxn modelId="{FFB839F9-7DE1-4814-A91E-ACE3C6C2CAC5}" type="presOf" srcId="{93B6C389-D478-49A5-B8D3-261FC8F37588}" destId="{1D4B217F-2F0C-43EC-9F73-4C120A598680}" srcOrd="0" destOrd="0" presId="urn:microsoft.com/office/officeart/2005/8/layout/vProcess5"/>
    <dgm:cxn modelId="{20FD68B1-1AB2-4D57-A4B2-0D432585487C}" type="presOf" srcId="{6F5C6B88-CE7E-4CB8-8D84-35763F466AF2}" destId="{B4687FE5-BDDF-4D58-B0F9-A2E590C70774}" srcOrd="0" destOrd="0" presId="urn:microsoft.com/office/officeart/2005/8/layout/vProcess5"/>
    <dgm:cxn modelId="{80AC6EA6-0894-4B16-B06F-3E4824260E41}" type="presOf" srcId="{1A569AA7-AA43-4188-AF58-1402FE40338F}" destId="{A01FA5E9-1350-4037-B51B-68DE5E4C48B0}" srcOrd="0" destOrd="0" presId="urn:microsoft.com/office/officeart/2005/8/layout/vProcess5"/>
    <dgm:cxn modelId="{2D066AF5-24DE-4783-A110-601274BC28D9}" srcId="{07B3EB88-2E0C-4788-BB35-AF640CD62173}" destId="{6F5C6B88-CE7E-4CB8-8D84-35763F466AF2}" srcOrd="3" destOrd="0" parTransId="{C5187D9E-F7C2-443D-A96F-055D71A5FFFF}" sibTransId="{6409B558-3477-4B71-A367-AB532E32A152}"/>
    <dgm:cxn modelId="{99730F33-D211-41B1-A2AA-A1330C517090}" type="presParOf" srcId="{C57142C3-0D43-49A1-BE18-0F1EEDF7F16C}" destId="{638AD1AA-CD6D-4011-A79D-FC2FF1EFB7A1}" srcOrd="0" destOrd="0" presId="urn:microsoft.com/office/officeart/2005/8/layout/vProcess5"/>
    <dgm:cxn modelId="{2B1A347F-01A2-46BE-A25A-BD9A562346E9}" type="presParOf" srcId="{C57142C3-0D43-49A1-BE18-0F1EEDF7F16C}" destId="{E219C498-EA6F-478F-A40D-39D69B8C7619}" srcOrd="1" destOrd="0" presId="urn:microsoft.com/office/officeart/2005/8/layout/vProcess5"/>
    <dgm:cxn modelId="{756C20DD-4FE5-4433-BD4E-0DB1A316DB30}" type="presParOf" srcId="{C57142C3-0D43-49A1-BE18-0F1EEDF7F16C}" destId="{5EDA8098-A842-4954-929E-4E8CE81DB71D}" srcOrd="2" destOrd="0" presId="urn:microsoft.com/office/officeart/2005/8/layout/vProcess5"/>
    <dgm:cxn modelId="{58A0B0B3-1CE7-4BC9-868B-32F95D33EBAB}" type="presParOf" srcId="{C57142C3-0D43-49A1-BE18-0F1EEDF7F16C}" destId="{1D4B217F-2F0C-43EC-9F73-4C120A598680}" srcOrd="3" destOrd="0" presId="urn:microsoft.com/office/officeart/2005/8/layout/vProcess5"/>
    <dgm:cxn modelId="{1D5CF221-363E-48F4-8A60-B4EFE8AEEFFA}" type="presParOf" srcId="{C57142C3-0D43-49A1-BE18-0F1EEDF7F16C}" destId="{B4687FE5-BDDF-4D58-B0F9-A2E590C70774}" srcOrd="4" destOrd="0" presId="urn:microsoft.com/office/officeart/2005/8/layout/vProcess5"/>
    <dgm:cxn modelId="{67942995-7A56-42A2-95A6-BC34B0BAB60D}" type="presParOf" srcId="{C57142C3-0D43-49A1-BE18-0F1EEDF7F16C}" destId="{A01FA5E9-1350-4037-B51B-68DE5E4C48B0}" srcOrd="5" destOrd="0" presId="urn:microsoft.com/office/officeart/2005/8/layout/vProcess5"/>
    <dgm:cxn modelId="{E7886479-D535-49E2-AF1C-6C325A186FDE}" type="presParOf" srcId="{C57142C3-0D43-49A1-BE18-0F1EEDF7F16C}" destId="{9F7F5BF3-BBA1-400F-B65A-4B0A1779E419}" srcOrd="6" destOrd="0" presId="urn:microsoft.com/office/officeart/2005/8/layout/vProcess5"/>
    <dgm:cxn modelId="{88AE7B17-478A-4A28-9613-70267A3D5458}" type="presParOf" srcId="{C57142C3-0D43-49A1-BE18-0F1EEDF7F16C}" destId="{BD0BD298-2666-48CA-BA80-85673D9172AF}" srcOrd="7" destOrd="0" presId="urn:microsoft.com/office/officeart/2005/8/layout/vProcess5"/>
    <dgm:cxn modelId="{F73D8FA8-8F64-49A3-BE2F-A74F67733CE2}" type="presParOf" srcId="{C57142C3-0D43-49A1-BE18-0F1EEDF7F16C}" destId="{412CAE33-03DB-4D6A-9D0C-D83E6861804B}" srcOrd="8" destOrd="0" presId="urn:microsoft.com/office/officeart/2005/8/layout/vProcess5"/>
    <dgm:cxn modelId="{DF0B6E7B-B305-4C8E-AE0D-1CD6E5007200}" type="presParOf" srcId="{C57142C3-0D43-49A1-BE18-0F1EEDF7F16C}" destId="{71A28796-B6F1-4A0B-8AEA-B9E4A77296CB}" srcOrd="9" destOrd="0" presId="urn:microsoft.com/office/officeart/2005/8/layout/vProcess5"/>
    <dgm:cxn modelId="{2B5FFDAE-8312-413C-BAC2-F97B6226BE53}" type="presParOf" srcId="{C57142C3-0D43-49A1-BE18-0F1EEDF7F16C}" destId="{76C94AF8-9807-4656-9330-515E783BF42E}" srcOrd="10" destOrd="0" presId="urn:microsoft.com/office/officeart/2005/8/layout/vProcess5"/>
    <dgm:cxn modelId="{9E2B81A2-B43C-4317-98BB-330D8244D85D}" type="presParOf" srcId="{C57142C3-0D43-49A1-BE18-0F1EEDF7F16C}" destId="{4B2DF88F-A05F-488C-AC49-983C9A6011C4}" srcOrd="11" destOrd="0" presId="urn:microsoft.com/office/officeart/2005/8/layout/vProcess5"/>
    <dgm:cxn modelId="{A8B2C9CC-A5B0-4E14-9B47-542D554901F6}" type="presParOf" srcId="{C57142C3-0D43-49A1-BE18-0F1EEDF7F16C}" destId="{E6602EC7-7324-43E3-AAF5-0461FEDB0A1E}" srcOrd="12" destOrd="0" presId="urn:microsoft.com/office/officeart/2005/8/layout/vProcess5"/>
    <dgm:cxn modelId="{23C0766D-ED51-4C97-B956-807EBE59251E}" type="presParOf" srcId="{C57142C3-0D43-49A1-BE18-0F1EEDF7F16C}" destId="{3D061894-8E04-493B-9924-97873426E176}" srcOrd="13" destOrd="0" presId="urn:microsoft.com/office/officeart/2005/8/layout/vProcess5"/>
    <dgm:cxn modelId="{8B06F746-2584-4E43-AD28-A6E60BEE23F8}" type="presParOf" srcId="{C57142C3-0D43-49A1-BE18-0F1EEDF7F16C}" destId="{46732DC5-1E9B-4C6B-B520-E4CA5E41DA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6596E-94B3-4D71-8DD2-FC8AC1E0F3E3}">
      <dsp:nvSpPr>
        <dsp:cNvPr id="0" name=""/>
        <dsp:cNvSpPr/>
      </dsp:nvSpPr>
      <dsp:spPr>
        <a:xfrm>
          <a:off x="359871" y="934"/>
          <a:ext cx="2818823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err="1" smtClean="0"/>
            <a:t>Αιρεσιμότητα</a:t>
          </a:r>
          <a:r>
            <a:rPr lang="el-GR" sz="1600" kern="1200" dirty="0" smtClean="0"/>
            <a:t> 11. «Ύπαρξη Εθνικής Στρατηγικής Έξυπνης Εξειδίκευσης</a:t>
          </a:r>
          <a:r>
            <a:rPr lang="en-US" sz="1600" kern="1200" dirty="0" smtClean="0"/>
            <a:t> – RIS3</a:t>
          </a:r>
          <a:r>
            <a:rPr lang="el-GR" sz="1600" kern="1200" dirty="0" smtClean="0"/>
            <a:t>»</a:t>
          </a:r>
          <a:endParaRPr lang="en-GB" sz="1000" kern="1200" dirty="0"/>
        </a:p>
      </dsp:txBody>
      <dsp:txXfrm>
        <a:off x="772678" y="265159"/>
        <a:ext cx="1993209" cy="1275793"/>
      </dsp:txXfrm>
    </dsp:sp>
    <dsp:sp modelId="{B0BE3FE3-9A3E-4E09-97EC-9886AC8A43F1}">
      <dsp:nvSpPr>
        <dsp:cNvPr id="0" name=""/>
        <dsp:cNvSpPr/>
      </dsp:nvSpPr>
      <dsp:spPr>
        <a:xfrm>
          <a:off x="1246053" y="1951681"/>
          <a:ext cx="1046461" cy="10464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1384761" y="2351848"/>
        <a:ext cx="769045" cy="246127"/>
      </dsp:txXfrm>
    </dsp:sp>
    <dsp:sp modelId="{24A56B81-8782-4A87-8729-3D1F8B35E514}">
      <dsp:nvSpPr>
        <dsp:cNvPr id="0" name=""/>
        <dsp:cNvSpPr/>
      </dsp:nvSpPr>
      <dsp:spPr>
        <a:xfrm>
          <a:off x="287864" y="3144647"/>
          <a:ext cx="2962838" cy="1804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 smtClean="0"/>
            <a:t>Αιρεσιμότητα</a:t>
          </a:r>
          <a:r>
            <a:rPr lang="el-GR" sz="1400" kern="1200" dirty="0" smtClean="0"/>
            <a:t> 1.2 « Πολυετές Σχέδιο Χρηματοδότησης Εθνικού Οδικού Χάρτη Ερευνητικών Υποδομών</a:t>
          </a:r>
          <a:r>
            <a:rPr lang="el-GR" sz="1300" kern="1200" dirty="0" smtClean="0"/>
            <a:t>»</a:t>
          </a:r>
          <a:r>
            <a:rPr lang="en-US" sz="1300" kern="1200" dirty="0" smtClean="0"/>
            <a:t>.</a:t>
          </a:r>
          <a:endParaRPr lang="en-GB" sz="1300" kern="1200" dirty="0"/>
        </a:p>
      </dsp:txBody>
      <dsp:txXfrm>
        <a:off x="721762" y="3408872"/>
        <a:ext cx="2095042" cy="1275793"/>
      </dsp:txXfrm>
    </dsp:sp>
    <dsp:sp modelId="{3FA4F923-CA90-4D49-87EF-7EFD8B2EF654}">
      <dsp:nvSpPr>
        <dsp:cNvPr id="0" name=""/>
        <dsp:cNvSpPr/>
      </dsp:nvSpPr>
      <dsp:spPr>
        <a:xfrm>
          <a:off x="3521339" y="2139323"/>
          <a:ext cx="573749" cy="67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3521339" y="2273559"/>
        <a:ext cx="401624" cy="402706"/>
      </dsp:txXfrm>
    </dsp:sp>
    <dsp:sp modelId="{6591CEF4-23EC-4085-B286-D05D2562B93A}">
      <dsp:nvSpPr>
        <dsp:cNvPr id="0" name=""/>
        <dsp:cNvSpPr/>
      </dsp:nvSpPr>
      <dsp:spPr>
        <a:xfrm>
          <a:off x="4333248" y="670669"/>
          <a:ext cx="3608486" cy="3608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Ενεργοποίηση του προϋπολογισμού ΕΤΑΚ του ΕΠΑΝΕΚ</a:t>
          </a:r>
          <a:endParaRPr lang="en-GB" sz="2500" kern="1200" dirty="0"/>
        </a:p>
      </dsp:txBody>
      <dsp:txXfrm>
        <a:off x="4861699" y="1199120"/>
        <a:ext cx="2551584" cy="2551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EC461-290B-4516-BFF8-0C665621B02C}">
      <dsp:nvSpPr>
        <dsp:cNvPr id="0" name=""/>
        <dsp:cNvSpPr/>
      </dsp:nvSpPr>
      <dsp:spPr>
        <a:xfrm>
          <a:off x="0" y="114044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860EA-8A8A-4CA2-8C29-0D5E3CB52360}">
      <dsp:nvSpPr>
        <dsp:cNvPr id="0" name=""/>
        <dsp:cNvSpPr/>
      </dsp:nvSpPr>
      <dsp:spPr>
        <a:xfrm>
          <a:off x="2468880" y="114044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smtClean="0"/>
            <a:t>Επιχειρηματική Ανακάλυψη</a:t>
          </a:r>
          <a:r>
            <a:rPr lang="el-GR" sz="1600" kern="1200" smtClean="0"/>
            <a:t>: Εντοπισμός  νέων επιχειρηματικών ευκαιριών με την αξιοποίηση ερευνητικών αποτελεσμάτων και την ενσωμάτωσή τους σε αλυσίδες αξίας</a:t>
          </a:r>
          <a:endParaRPr lang="en-GB" sz="1600" kern="1200"/>
        </a:p>
      </dsp:txBody>
      <dsp:txXfrm>
        <a:off x="2468880" y="114044"/>
        <a:ext cx="5760719" cy="1049273"/>
      </dsp:txXfrm>
    </dsp:sp>
    <dsp:sp modelId="{0668B6BE-8C55-436E-A5E6-08F15AE8025D}">
      <dsp:nvSpPr>
        <dsp:cNvPr id="0" name=""/>
        <dsp:cNvSpPr/>
      </dsp:nvSpPr>
      <dsp:spPr>
        <a:xfrm>
          <a:off x="648080" y="1163318"/>
          <a:ext cx="3641598" cy="36415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057989"/>
            <a:satOff val="14726"/>
            <a:lumOff val="-1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780F3-2302-4FC1-A6D3-58BA75CE472A}">
      <dsp:nvSpPr>
        <dsp:cNvPr id="0" name=""/>
        <dsp:cNvSpPr/>
      </dsp:nvSpPr>
      <dsp:spPr>
        <a:xfrm>
          <a:off x="2468880" y="1163318"/>
          <a:ext cx="5760719" cy="36415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7989"/>
              <a:satOff val="14726"/>
              <a:lumOff val="-14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Συμμετοχική διαδικασία </a:t>
          </a:r>
          <a:r>
            <a:rPr lang="el-GR" sz="1600" kern="1200" dirty="0" smtClean="0"/>
            <a:t>για την διαμόρφωση κοινού οράματος: παραγωγικός ιστός, ερευνητικοί- ακαδημαϊκοί φορείς, εθνικές/ περιφερειακές αρχές, φορείς χρηματοδότησης </a:t>
          </a:r>
          <a:endParaRPr lang="en-GB" sz="1600" kern="1200" dirty="0"/>
        </a:p>
      </dsp:txBody>
      <dsp:txXfrm>
        <a:off x="2468880" y="1163318"/>
        <a:ext cx="5760719" cy="1049274"/>
      </dsp:txXfrm>
    </dsp:sp>
    <dsp:sp modelId="{F5AAF9E5-252D-4CF5-9F46-42D259EB29F7}">
      <dsp:nvSpPr>
        <dsp:cNvPr id="0" name=""/>
        <dsp:cNvSpPr/>
      </dsp:nvSpPr>
      <dsp:spPr>
        <a:xfrm>
          <a:off x="1296162" y="2212592"/>
          <a:ext cx="2345436" cy="234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115977"/>
            <a:satOff val="29452"/>
            <a:lumOff val="-28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FD12A-AFD6-4BDE-96C5-4166AC0040DA}">
      <dsp:nvSpPr>
        <dsp:cNvPr id="0" name=""/>
        <dsp:cNvSpPr/>
      </dsp:nvSpPr>
      <dsp:spPr>
        <a:xfrm>
          <a:off x="2468880" y="2212592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5977"/>
              <a:satOff val="29452"/>
              <a:lumOff val="-28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Τομεακή διάσταση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kern="1200" dirty="0" smtClean="0"/>
            <a:t>Επικέντρωση σε συγκεκριμένες δραστηριότητες, ολοκληρωμένες προσεγγίσεις ανά τομέα, όχι οριζόντιες δράσεις χωρίς θεματική εξειδίκευση</a:t>
          </a:r>
          <a:endParaRPr lang="en-GB" sz="1600" b="0" kern="1200" dirty="0"/>
        </a:p>
      </dsp:txBody>
      <dsp:txXfrm>
        <a:off x="2468880" y="2212592"/>
        <a:ext cx="5760719" cy="1049274"/>
      </dsp:txXfrm>
    </dsp:sp>
    <dsp:sp modelId="{CF52EF59-B743-4205-93C0-0F48E0168BC2}">
      <dsp:nvSpPr>
        <dsp:cNvPr id="0" name=""/>
        <dsp:cNvSpPr/>
      </dsp:nvSpPr>
      <dsp:spPr>
        <a:xfrm>
          <a:off x="1944243" y="3261866"/>
          <a:ext cx="1049274" cy="104927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173966"/>
            <a:satOff val="44178"/>
            <a:lumOff val="-4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15935-C9EE-43AD-92D2-A5468F073352}">
      <dsp:nvSpPr>
        <dsp:cNvPr id="0" name=""/>
        <dsp:cNvSpPr/>
      </dsp:nvSpPr>
      <dsp:spPr>
        <a:xfrm>
          <a:off x="2468880" y="3261866"/>
          <a:ext cx="5760719" cy="1049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73966"/>
              <a:satOff val="44178"/>
              <a:lumOff val="-4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Δυναμική εφαρμογή </a:t>
          </a:r>
          <a:r>
            <a:rPr lang="el-GR" sz="1600" kern="1200" dirty="0" smtClean="0"/>
            <a:t>στο χρόνο, στοχοθέτηση, παρακολούθηση, </a:t>
          </a:r>
          <a:r>
            <a:rPr lang="el-GR" sz="1600" kern="1200" dirty="0" err="1" smtClean="0"/>
            <a:t>επικαιροποίηση</a:t>
          </a:r>
          <a:r>
            <a:rPr lang="el-GR" sz="1600" kern="1200" dirty="0" smtClean="0"/>
            <a:t>, αναμόρφωση επιλογών</a:t>
          </a:r>
          <a:endParaRPr lang="en-GB" sz="1600" kern="1200" dirty="0"/>
        </a:p>
      </dsp:txBody>
      <dsp:txXfrm>
        <a:off x="2468880" y="3261866"/>
        <a:ext cx="5760719" cy="1049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14CE-2424-4701-8411-78BA1E7F1BB9}">
      <dsp:nvSpPr>
        <dsp:cNvPr id="0" name=""/>
        <dsp:cNvSpPr/>
      </dsp:nvSpPr>
      <dsp:spPr>
        <a:xfrm>
          <a:off x="2613652" y="1613928"/>
          <a:ext cx="2096016" cy="209601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Επιχειρήσεις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Ερευνητικοί Φορείς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Υπουργεία Οργανισμοί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Περιφέρειες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Τεχνολογικοί φορείς</a:t>
          </a:r>
          <a:endParaRPr lang="el-GR" sz="1200" kern="1200" dirty="0">
            <a:solidFill>
              <a:schemeClr val="tx1"/>
            </a:solidFill>
          </a:endParaRPr>
        </a:p>
      </dsp:txBody>
      <dsp:txXfrm>
        <a:off x="2920606" y="1920882"/>
        <a:ext cx="1482108" cy="1482108"/>
      </dsp:txXfrm>
    </dsp:sp>
    <dsp:sp modelId="{A39F563D-DB3C-4D00-8CB1-2A17B4B7A5CB}">
      <dsp:nvSpPr>
        <dsp:cNvPr id="0" name=""/>
        <dsp:cNvSpPr/>
      </dsp:nvSpPr>
      <dsp:spPr>
        <a:xfrm rot="16095851">
          <a:off x="3531883" y="1503846"/>
          <a:ext cx="19029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19029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622275" y="1514545"/>
        <a:ext cx="9514" cy="9514"/>
      </dsp:txXfrm>
    </dsp:sp>
    <dsp:sp modelId="{E50F3457-BBE8-4ADC-860D-3E064357E018}">
      <dsp:nvSpPr>
        <dsp:cNvPr id="0" name=""/>
        <dsp:cNvSpPr/>
      </dsp:nvSpPr>
      <dsp:spPr>
        <a:xfrm>
          <a:off x="2816313" y="-14361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Πολιτισμός-Τουρισμός και Δημιουργική </a:t>
          </a:r>
          <a:r>
            <a:rPr lang="el-GR" sz="1200" b="1" kern="1200" dirty="0" smtClean="0">
              <a:solidFill>
                <a:schemeClr val="bg1"/>
              </a:solidFill>
            </a:rPr>
            <a:t>Βιομηχανία</a:t>
          </a:r>
          <a:endParaRPr lang="el-GR" sz="1200" b="1" kern="1200" dirty="0">
            <a:solidFill>
              <a:schemeClr val="bg1"/>
            </a:solidFill>
          </a:endParaRPr>
        </a:p>
      </dsp:txBody>
      <dsp:txXfrm>
        <a:off x="3045966" y="86038"/>
        <a:ext cx="1108866" cy="1108866"/>
      </dsp:txXfrm>
    </dsp:sp>
    <dsp:sp modelId="{953BB999-F1CA-4F8F-BB95-1FFDD03C86A6}">
      <dsp:nvSpPr>
        <dsp:cNvPr id="0" name=""/>
        <dsp:cNvSpPr/>
      </dsp:nvSpPr>
      <dsp:spPr>
        <a:xfrm rot="18974077">
          <a:off x="4382865" y="1832822"/>
          <a:ext cx="25659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659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504746" y="1841864"/>
        <a:ext cx="12829" cy="12829"/>
      </dsp:txXfrm>
    </dsp:sp>
    <dsp:sp modelId="{EC285E9C-AE59-467B-A295-9BFA3459F7DB}">
      <dsp:nvSpPr>
        <dsp:cNvPr id="0" name=""/>
        <dsp:cNvSpPr/>
      </dsp:nvSpPr>
      <dsp:spPr>
        <a:xfrm>
          <a:off x="4385977" y="433092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Μεταφορές </a:t>
          </a:r>
          <a:r>
            <a:rPr lang="en-US" sz="1200" b="1" kern="1200" dirty="0" smtClean="0">
              <a:solidFill>
                <a:srgbClr val="FFC000"/>
              </a:solidFill>
            </a:rPr>
            <a:t>Logistics</a:t>
          </a:r>
        </a:p>
      </dsp:txBody>
      <dsp:txXfrm>
        <a:off x="4615630" y="662745"/>
        <a:ext cx="1108866" cy="1108866"/>
      </dsp:txXfrm>
    </dsp:sp>
    <dsp:sp modelId="{C76BDC61-FDB1-4BE9-8693-655987912013}">
      <dsp:nvSpPr>
        <dsp:cNvPr id="0" name=""/>
        <dsp:cNvSpPr/>
      </dsp:nvSpPr>
      <dsp:spPr>
        <a:xfrm rot="138373">
          <a:off x="4708733" y="2692917"/>
          <a:ext cx="212022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12022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809444" y="2703073"/>
        <a:ext cx="10601" cy="10601"/>
      </dsp:txXfrm>
    </dsp:sp>
    <dsp:sp modelId="{A04DEB44-C771-409E-991E-5B9DA8D5ECD7}">
      <dsp:nvSpPr>
        <dsp:cNvPr id="0" name=""/>
        <dsp:cNvSpPr/>
      </dsp:nvSpPr>
      <dsp:spPr>
        <a:xfrm>
          <a:off x="4920034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Περιβάλλον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5149687" y="2189758"/>
        <a:ext cx="1108866" cy="1108866"/>
      </dsp:txXfrm>
    </dsp:sp>
    <dsp:sp modelId="{839C7E6D-776E-41E8-829F-5E0871F9EACB}">
      <dsp:nvSpPr>
        <dsp:cNvPr id="0" name=""/>
        <dsp:cNvSpPr/>
      </dsp:nvSpPr>
      <dsp:spPr>
        <a:xfrm rot="2864545">
          <a:off x="4319096" y="3529053"/>
          <a:ext cx="28890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8890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>
        <a:off x="4456324" y="3537287"/>
        <a:ext cx="14445" cy="14445"/>
      </dsp:txXfrm>
    </dsp:sp>
    <dsp:sp modelId="{0B0D67F7-8BCD-4BD3-A724-FCCBE5F21C43}">
      <dsp:nvSpPr>
        <dsp:cNvPr id="0" name=""/>
        <dsp:cNvSpPr/>
      </dsp:nvSpPr>
      <dsp:spPr>
        <a:xfrm>
          <a:off x="4303869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Ενέργεια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4533522" y="3677314"/>
        <a:ext cx="1108866" cy="1108866"/>
      </dsp:txXfrm>
    </dsp:sp>
    <dsp:sp modelId="{8A54885B-3EF7-4C98-93D0-94FDE703C99C}">
      <dsp:nvSpPr>
        <dsp:cNvPr id="0" name=""/>
        <dsp:cNvSpPr/>
      </dsp:nvSpPr>
      <dsp:spPr>
        <a:xfrm rot="5579234">
          <a:off x="3438979" y="3852587"/>
          <a:ext cx="319481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19481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3590733" y="3860057"/>
        <a:ext cx="15974" cy="15974"/>
      </dsp:txXfrm>
    </dsp:sp>
    <dsp:sp modelId="{ED618D06-F9D9-4A0F-8428-EEB021F55EBD}">
      <dsp:nvSpPr>
        <dsp:cNvPr id="0" name=""/>
        <dsp:cNvSpPr/>
      </dsp:nvSpPr>
      <dsp:spPr>
        <a:xfrm>
          <a:off x="2634542" y="4026785"/>
          <a:ext cx="1829954" cy="156817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Υλικά -Κατασκευές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2902533" y="4256438"/>
        <a:ext cx="1293972" cy="1108866"/>
      </dsp:txXfrm>
    </dsp:sp>
    <dsp:sp modelId="{675333F4-41CC-41A0-BB1D-585A530D979B}">
      <dsp:nvSpPr>
        <dsp:cNvPr id="0" name=""/>
        <dsp:cNvSpPr/>
      </dsp:nvSpPr>
      <dsp:spPr>
        <a:xfrm rot="8076857">
          <a:off x="2607993" y="3525321"/>
          <a:ext cx="373157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73157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5243" y="3531449"/>
        <a:ext cx="18657" cy="18657"/>
      </dsp:txXfrm>
    </dsp:sp>
    <dsp:sp modelId="{471A3ED6-4579-4BDA-A868-3AABEF9D83BF}">
      <dsp:nvSpPr>
        <dsp:cNvPr id="0" name=""/>
        <dsp:cNvSpPr/>
      </dsp:nvSpPr>
      <dsp:spPr>
        <a:xfrm>
          <a:off x="1328758" y="3447661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FF0000"/>
              </a:solidFill>
            </a:rPr>
            <a:t>Βιοεπιστήμες Υγεία και Φάρμακα</a:t>
          </a:r>
          <a:endParaRPr lang="el-GR" sz="1200" b="1" kern="1200" dirty="0">
            <a:solidFill>
              <a:srgbClr val="FF0000"/>
            </a:solidFill>
          </a:endParaRPr>
        </a:p>
      </dsp:txBody>
      <dsp:txXfrm>
        <a:off x="1558411" y="3677314"/>
        <a:ext cx="1108866" cy="1108866"/>
      </dsp:txXfrm>
    </dsp:sp>
    <dsp:sp modelId="{D7C705B1-C324-4020-81E9-ED8C26CB7908}">
      <dsp:nvSpPr>
        <dsp:cNvPr id="0" name=""/>
        <dsp:cNvSpPr/>
      </dsp:nvSpPr>
      <dsp:spPr>
        <a:xfrm rot="10669450">
          <a:off x="2280079" y="2692617"/>
          <a:ext cx="334449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334449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438942" y="2699713"/>
        <a:ext cx="16722" cy="16722"/>
      </dsp:txXfrm>
    </dsp:sp>
    <dsp:sp modelId="{8D3E85E2-4EB4-4E82-9F5E-4918AED6A7FD}">
      <dsp:nvSpPr>
        <dsp:cNvPr id="0" name=""/>
        <dsp:cNvSpPr/>
      </dsp:nvSpPr>
      <dsp:spPr>
        <a:xfrm>
          <a:off x="712592" y="1960105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rgbClr val="000000"/>
              </a:solidFill>
            </a:rPr>
            <a:t>Αγροδιατροφή</a:t>
          </a:r>
          <a:endParaRPr lang="el-GR" sz="1200" b="1" kern="1200" dirty="0">
            <a:solidFill>
              <a:srgbClr val="000000"/>
            </a:solidFill>
          </a:endParaRPr>
        </a:p>
      </dsp:txBody>
      <dsp:txXfrm>
        <a:off x="942245" y="2189758"/>
        <a:ext cx="1108866" cy="1108866"/>
      </dsp:txXfrm>
    </dsp:sp>
    <dsp:sp modelId="{92C7AE0C-074D-4C52-92B9-17836B312375}">
      <dsp:nvSpPr>
        <dsp:cNvPr id="0" name=""/>
        <dsp:cNvSpPr/>
      </dsp:nvSpPr>
      <dsp:spPr>
        <a:xfrm rot="13333120">
          <a:off x="2659901" y="1855156"/>
          <a:ext cx="259244" cy="30913"/>
        </a:xfrm>
        <a:custGeom>
          <a:avLst/>
          <a:gdLst/>
          <a:ahLst/>
          <a:cxnLst/>
          <a:rect l="0" t="0" r="0" b="0"/>
          <a:pathLst>
            <a:path>
              <a:moveTo>
                <a:pt x="0" y="15456"/>
              </a:moveTo>
              <a:lnTo>
                <a:pt x="259244" y="15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 dirty="0"/>
        </a:p>
      </dsp:txBody>
      <dsp:txXfrm rot="10800000">
        <a:off x="2783042" y="1864132"/>
        <a:ext cx="12962" cy="12962"/>
      </dsp:txXfrm>
    </dsp:sp>
    <dsp:sp modelId="{60CA6C36-448B-4C18-9A80-D292CC787E7A}">
      <dsp:nvSpPr>
        <dsp:cNvPr id="0" name=""/>
        <dsp:cNvSpPr/>
      </dsp:nvSpPr>
      <dsp:spPr>
        <a:xfrm>
          <a:off x="1328758" y="472550"/>
          <a:ext cx="1568172" cy="156817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Τεχνολογίες Πληροφορικής και Επικοινωνιών</a:t>
          </a:r>
          <a:endParaRPr lang="el-GR" sz="12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558411" y="702203"/>
        <a:ext cx="1108866" cy="1108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AB7EB-1305-4C61-917D-E9B7BC353919}">
      <dsp:nvSpPr>
        <dsp:cNvPr id="0" name=""/>
        <dsp:cNvSpPr/>
      </dsp:nvSpPr>
      <dsp:spPr>
        <a:xfrm>
          <a:off x="371001" y="607866"/>
          <a:ext cx="3266282" cy="326628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err="1" smtClean="0"/>
            <a:t>Αγροδιατροφή</a:t>
          </a:r>
          <a:endParaRPr lang="el-GR" sz="900" kern="1200" dirty="0"/>
        </a:p>
      </dsp:txBody>
      <dsp:txXfrm>
        <a:off x="2086966" y="911164"/>
        <a:ext cx="777686" cy="622149"/>
      </dsp:txXfrm>
    </dsp:sp>
    <dsp:sp modelId="{03E3D95D-976B-493D-9D2A-8D418F0403DF}">
      <dsp:nvSpPr>
        <dsp:cNvPr id="0" name=""/>
        <dsp:cNvSpPr/>
      </dsp:nvSpPr>
      <dsp:spPr>
        <a:xfrm>
          <a:off x="432039" y="705957"/>
          <a:ext cx="3266282" cy="326628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Υγεία &amp; Φάρμακα</a:t>
          </a:r>
          <a:endParaRPr lang="el-GR" sz="900" kern="1200" dirty="0"/>
        </a:p>
      </dsp:txBody>
      <dsp:txXfrm>
        <a:off x="2650389" y="1889985"/>
        <a:ext cx="894339" cy="544380"/>
      </dsp:txXfrm>
    </dsp:sp>
    <dsp:sp modelId="{CBEE537E-1F0C-4AB3-AB88-8F49C8240BEB}">
      <dsp:nvSpPr>
        <dsp:cNvPr id="0" name=""/>
        <dsp:cNvSpPr/>
      </dsp:nvSpPr>
      <dsp:spPr>
        <a:xfrm>
          <a:off x="397831" y="726463"/>
          <a:ext cx="3266282" cy="326628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ΤΠΕ</a:t>
          </a:r>
        </a:p>
      </dsp:txBody>
      <dsp:txXfrm>
        <a:off x="2495251" y="2660958"/>
        <a:ext cx="777686" cy="602706"/>
      </dsp:txXfrm>
    </dsp:sp>
    <dsp:sp modelId="{206A01CA-440A-492C-97C9-B92510EE9DDD}">
      <dsp:nvSpPr>
        <dsp:cNvPr id="0" name=""/>
        <dsp:cNvSpPr/>
      </dsp:nvSpPr>
      <dsp:spPr>
        <a:xfrm>
          <a:off x="337172" y="755626"/>
          <a:ext cx="3266282" cy="326628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Υλικά - Κατασκευές</a:t>
          </a:r>
          <a:endParaRPr lang="el-GR" sz="900" kern="1200" dirty="0"/>
        </a:p>
      </dsp:txBody>
      <dsp:txXfrm>
        <a:off x="1591191" y="3321991"/>
        <a:ext cx="758244" cy="544380"/>
      </dsp:txXfrm>
    </dsp:sp>
    <dsp:sp modelId="{D92EC8E3-5697-4585-881C-C6CF279768E6}">
      <dsp:nvSpPr>
        <dsp:cNvPr id="0" name=""/>
        <dsp:cNvSpPr/>
      </dsp:nvSpPr>
      <dsp:spPr>
        <a:xfrm>
          <a:off x="276512" y="726463"/>
          <a:ext cx="3266282" cy="326628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Ενέργεια, Περιβάλλον</a:t>
          </a:r>
          <a:endParaRPr lang="el-GR" sz="900" kern="1200" dirty="0"/>
        </a:p>
      </dsp:txBody>
      <dsp:txXfrm>
        <a:off x="667688" y="2660958"/>
        <a:ext cx="777686" cy="602706"/>
      </dsp:txXfrm>
    </dsp:sp>
    <dsp:sp modelId="{BA800C4E-0A83-4963-8C30-93013C766356}">
      <dsp:nvSpPr>
        <dsp:cNvPr id="0" name=""/>
        <dsp:cNvSpPr/>
      </dsp:nvSpPr>
      <dsp:spPr>
        <a:xfrm>
          <a:off x="209152" y="660360"/>
          <a:ext cx="3370673" cy="326628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Πολιτισμός Τουρισμός, Δημιουργικές Βιομηχανίας  </a:t>
          </a:r>
          <a:endParaRPr lang="el-GR" sz="900" kern="1200" dirty="0"/>
        </a:p>
      </dsp:txBody>
      <dsp:txXfrm>
        <a:off x="367654" y="1844387"/>
        <a:ext cx="922922" cy="544380"/>
      </dsp:txXfrm>
    </dsp:sp>
    <dsp:sp modelId="{E5157E8C-710E-40B4-B0F8-21263437AFB9}">
      <dsp:nvSpPr>
        <dsp:cNvPr id="0" name=""/>
        <dsp:cNvSpPr/>
      </dsp:nvSpPr>
      <dsp:spPr>
        <a:xfrm>
          <a:off x="416584" y="480334"/>
          <a:ext cx="3039798" cy="3521346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Μεταφορές &amp; </a:t>
          </a:r>
          <a:r>
            <a:rPr lang="en-US" sz="900" kern="1200" dirty="0" smtClean="0"/>
            <a:t>logistics</a:t>
          </a:r>
          <a:endParaRPr lang="el-GR" sz="900" kern="1200" dirty="0"/>
        </a:p>
      </dsp:txBody>
      <dsp:txXfrm>
        <a:off x="1135642" y="807316"/>
        <a:ext cx="723761" cy="670732"/>
      </dsp:txXfrm>
    </dsp:sp>
    <dsp:sp modelId="{C63EC014-8E5C-451F-8DB4-68B4854F3B5D}">
      <dsp:nvSpPr>
        <dsp:cNvPr id="0" name=""/>
        <dsp:cNvSpPr/>
      </dsp:nvSpPr>
      <dsp:spPr>
        <a:xfrm>
          <a:off x="168640" y="405667"/>
          <a:ext cx="3670679" cy="367067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DE2308-AEC6-4865-9E53-1CB50E2CA9CA}">
      <dsp:nvSpPr>
        <dsp:cNvPr id="0" name=""/>
        <dsp:cNvSpPr/>
      </dsp:nvSpPr>
      <dsp:spPr>
        <a:xfrm>
          <a:off x="229941" y="503991"/>
          <a:ext cx="3670679" cy="367067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7EB73-20E3-41F6-AD5E-936FD70FECA3}">
      <dsp:nvSpPr>
        <dsp:cNvPr id="0" name=""/>
        <dsp:cNvSpPr/>
      </dsp:nvSpPr>
      <dsp:spPr>
        <a:xfrm>
          <a:off x="195680" y="524344"/>
          <a:ext cx="3670679" cy="367067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FF6361-6BD0-47D7-9DEE-4929BDFD346D}">
      <dsp:nvSpPr>
        <dsp:cNvPr id="0" name=""/>
        <dsp:cNvSpPr/>
      </dsp:nvSpPr>
      <dsp:spPr>
        <a:xfrm>
          <a:off x="134973" y="553343"/>
          <a:ext cx="3670679" cy="367067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4075F5-21A1-4B65-8F65-0A1CC0FF9260}">
      <dsp:nvSpPr>
        <dsp:cNvPr id="0" name=""/>
        <dsp:cNvSpPr/>
      </dsp:nvSpPr>
      <dsp:spPr>
        <a:xfrm>
          <a:off x="74266" y="524344"/>
          <a:ext cx="3670679" cy="367067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F3F072-6261-4509-80AD-BBDF42F92C2E}">
      <dsp:nvSpPr>
        <dsp:cNvPr id="0" name=""/>
        <dsp:cNvSpPr/>
      </dsp:nvSpPr>
      <dsp:spPr>
        <a:xfrm>
          <a:off x="58472" y="458394"/>
          <a:ext cx="3670679" cy="367067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348E6A-569F-4849-A7B8-6931CBF4289F}">
      <dsp:nvSpPr>
        <dsp:cNvPr id="0" name=""/>
        <dsp:cNvSpPr/>
      </dsp:nvSpPr>
      <dsp:spPr>
        <a:xfrm>
          <a:off x="102555" y="404262"/>
          <a:ext cx="3670679" cy="367067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6B533-BAD2-4E7B-AC3A-CBA45D04388B}">
      <dsp:nvSpPr>
        <dsp:cNvPr id="0" name=""/>
        <dsp:cNvSpPr/>
      </dsp:nvSpPr>
      <dsp:spPr>
        <a:xfrm>
          <a:off x="0" y="4583730"/>
          <a:ext cx="6048672" cy="456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smtClean="0"/>
            <a:t>Δεύτερος Κύκλος Χρηματοδότησης</a:t>
          </a:r>
          <a:endParaRPr lang="en-GB" sz="1600" kern="1200"/>
        </a:p>
      </dsp:txBody>
      <dsp:txXfrm>
        <a:off x="0" y="4583730"/>
        <a:ext cx="6048672" cy="456554"/>
      </dsp:txXfrm>
    </dsp:sp>
    <dsp:sp modelId="{ED9CC34D-4619-4AD5-A912-6F887CB3DA28}">
      <dsp:nvSpPr>
        <dsp:cNvPr id="0" name=""/>
        <dsp:cNvSpPr/>
      </dsp:nvSpPr>
      <dsp:spPr>
        <a:xfrm rot="10800000">
          <a:off x="0" y="3888397"/>
          <a:ext cx="6048672" cy="7021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Αξιολόγηση / Επιλογή /Επέκταση Οδικού Χάρτη </a:t>
          </a:r>
          <a:endParaRPr lang="en-GB" sz="1600" kern="1200" dirty="0"/>
        </a:p>
      </dsp:txBody>
      <dsp:txXfrm rot="10800000">
        <a:off x="0" y="3888397"/>
        <a:ext cx="6048672" cy="456256"/>
      </dsp:txXfrm>
    </dsp:sp>
    <dsp:sp modelId="{782C5349-FCF6-4FF4-816B-DDD1417729F9}">
      <dsp:nvSpPr>
        <dsp:cNvPr id="0" name=""/>
        <dsp:cNvSpPr/>
      </dsp:nvSpPr>
      <dsp:spPr>
        <a:xfrm rot="10800000">
          <a:off x="0" y="2648151"/>
          <a:ext cx="6048672" cy="110851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kern="1200" dirty="0" smtClean="0"/>
            <a:t>Νέα Πρόσκληση Εκδήλωσης Ενδιαφέροντος: </a:t>
          </a:r>
          <a:r>
            <a:rPr lang="el-GR" sz="1400" kern="1200" dirty="0" err="1" smtClean="0"/>
            <a:t>Αγροδιατροφή</a:t>
          </a:r>
          <a:r>
            <a:rPr lang="el-GR" sz="1400" kern="1200" dirty="0" smtClean="0"/>
            <a:t>, </a:t>
          </a:r>
          <a:r>
            <a:rPr lang="el-GR" sz="1400" kern="1200" dirty="0" smtClean="0">
              <a:solidFill>
                <a:schemeClr val="bg1"/>
              </a:solidFill>
            </a:rPr>
            <a:t>Μεταφορές</a:t>
          </a:r>
          <a:r>
            <a:rPr lang="el-GR" sz="1400" kern="1200" dirty="0" smtClean="0"/>
            <a:t>, Τουρισμός, Υποδομές Ο.Χ.  που δεν περιλαμβάνονται στον 1</a:t>
          </a:r>
          <a:r>
            <a:rPr lang="el-GR" sz="1400" kern="1200" baseline="30000" dirty="0" smtClean="0"/>
            <a:t>ο</a:t>
          </a:r>
          <a:r>
            <a:rPr lang="el-GR" sz="1400" kern="1200" dirty="0" smtClean="0"/>
            <a:t> κύκλο χρηματοδότησης ευθυγραμμισμένες με </a:t>
          </a:r>
          <a:r>
            <a:rPr lang="en-GB" sz="1400" kern="1200" dirty="0" smtClean="0"/>
            <a:t>RIS</a:t>
          </a:r>
          <a:r>
            <a:rPr lang="el-GR" sz="1400" kern="1200" dirty="0" smtClean="0"/>
            <a:t>3</a:t>
          </a:r>
          <a:endParaRPr lang="en-GB" sz="1400" kern="1200" dirty="0"/>
        </a:p>
      </dsp:txBody>
      <dsp:txXfrm rot="10800000">
        <a:off x="0" y="2648151"/>
        <a:ext cx="6048672" cy="720282"/>
      </dsp:txXfrm>
    </dsp:sp>
    <dsp:sp modelId="{D1EE9B52-BCA9-4514-A70C-837C69429807}">
      <dsp:nvSpPr>
        <dsp:cNvPr id="0" name=""/>
        <dsp:cNvSpPr/>
      </dsp:nvSpPr>
      <dsp:spPr>
        <a:xfrm rot="10800000">
          <a:off x="0" y="2091394"/>
          <a:ext cx="6048672" cy="7021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Επιλογή 20 Υποδομών (1</a:t>
          </a:r>
          <a:r>
            <a:rPr lang="el-GR" sz="1400" kern="1200" baseline="30000" dirty="0" smtClean="0"/>
            <a:t>ος</a:t>
          </a:r>
          <a:r>
            <a:rPr lang="el-GR" sz="1400" kern="1200" dirty="0" smtClean="0"/>
            <a:t> Κύκλος Χρηματοδότησης)</a:t>
          </a:r>
          <a:endParaRPr lang="en-GB" sz="1400" kern="1200" dirty="0"/>
        </a:p>
      </dsp:txBody>
      <dsp:txXfrm rot="10800000">
        <a:off x="0" y="2091394"/>
        <a:ext cx="6048672" cy="456256"/>
      </dsp:txXfrm>
    </dsp:sp>
    <dsp:sp modelId="{BC813CC1-1225-499B-B626-DEB557E2FE54}">
      <dsp:nvSpPr>
        <dsp:cNvPr id="0" name=""/>
        <dsp:cNvSpPr/>
      </dsp:nvSpPr>
      <dsp:spPr>
        <a:xfrm rot="10800000">
          <a:off x="0" y="1396061"/>
          <a:ext cx="6048672" cy="7021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Ευθυγράμμιση με  R</a:t>
          </a:r>
          <a:r>
            <a:rPr lang="en-GB" sz="1600" kern="1200" dirty="0" smtClean="0"/>
            <a:t>IS3</a:t>
          </a:r>
          <a:endParaRPr lang="en-GB" sz="1600" kern="1200" dirty="0"/>
        </a:p>
      </dsp:txBody>
      <dsp:txXfrm rot="10800000">
        <a:off x="0" y="1396061"/>
        <a:ext cx="6048672" cy="456256"/>
      </dsp:txXfrm>
    </dsp:sp>
    <dsp:sp modelId="{47BE007D-E98E-40AF-A79F-6E9629C9C2CF}">
      <dsp:nvSpPr>
        <dsp:cNvPr id="0" name=""/>
        <dsp:cNvSpPr/>
      </dsp:nvSpPr>
      <dsp:spPr>
        <a:xfrm rot="10800000">
          <a:off x="0" y="72009"/>
          <a:ext cx="6048672" cy="14026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Έκδοση Οδικού Χάρτη Ερευνητικών Υποδομών Εθνικής Εμβέλειας, Δεκέμβριος 2014: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Κύρια λίστα 26 υποδομές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Δευτερεύουσα λίστα 7 υποδομές</a:t>
          </a:r>
          <a:endParaRPr lang="en-GB" sz="1400" kern="1200" dirty="0"/>
        </a:p>
      </dsp:txBody>
      <dsp:txXfrm rot="10800000">
        <a:off x="0" y="72009"/>
        <a:ext cx="6048672" cy="9113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B6A6B-17EA-41E4-904C-0B45D58F22D7}">
      <dsp:nvSpPr>
        <dsp:cNvPr id="0" name=""/>
        <dsp:cNvSpPr/>
      </dsp:nvSpPr>
      <dsp:spPr>
        <a:xfrm>
          <a:off x="621844" y="0"/>
          <a:ext cx="7047574" cy="507754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C846-9F10-4B57-9B5C-E6BEDD03BD30}">
      <dsp:nvSpPr>
        <dsp:cNvPr id="0" name=""/>
        <dsp:cNvSpPr/>
      </dsp:nvSpPr>
      <dsp:spPr>
        <a:xfrm>
          <a:off x="3643" y="1523263"/>
          <a:ext cx="1593072" cy="20310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Σχέδιο Δράσης  Επιχειρηματικής Ανακάλυψης</a:t>
          </a:r>
          <a:endParaRPr lang="en-GB" sz="1300" kern="1200"/>
        </a:p>
      </dsp:txBody>
      <dsp:txXfrm>
        <a:off x="81410" y="1601030"/>
        <a:ext cx="1437538" cy="1875483"/>
      </dsp:txXfrm>
    </dsp:sp>
    <dsp:sp modelId="{59F2B47E-9660-4E80-97FA-ACDD1DEFD787}">
      <dsp:nvSpPr>
        <dsp:cNvPr id="0" name=""/>
        <dsp:cNvSpPr/>
      </dsp:nvSpPr>
      <dsp:spPr>
        <a:xfrm>
          <a:off x="1676369" y="1523263"/>
          <a:ext cx="1593072" cy="2031017"/>
        </a:xfrm>
        <a:prstGeom prst="roundRect">
          <a:avLst/>
        </a:prstGeom>
        <a:solidFill>
          <a:schemeClr val="accent5">
            <a:hueOff val="-2293491"/>
            <a:satOff val="11045"/>
            <a:lumOff val="-10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Ορισμός Συντονιστή για κάθε Τομέα (ΓΓΕΤ, εποπτευόμενοι ερευνητικοί φορείς)</a:t>
          </a:r>
          <a:endParaRPr lang="en-GB" sz="1300" kern="1200"/>
        </a:p>
      </dsp:txBody>
      <dsp:txXfrm>
        <a:off x="1754136" y="1601030"/>
        <a:ext cx="1437538" cy="1875483"/>
      </dsp:txXfrm>
    </dsp:sp>
    <dsp:sp modelId="{48BB0B87-3923-47FE-AE52-B98BF9DDEDB9}">
      <dsp:nvSpPr>
        <dsp:cNvPr id="0" name=""/>
        <dsp:cNvSpPr/>
      </dsp:nvSpPr>
      <dsp:spPr>
        <a:xfrm>
          <a:off x="3349095" y="1523263"/>
          <a:ext cx="1593072" cy="2031017"/>
        </a:xfrm>
        <a:prstGeom prst="roundRect">
          <a:avLst/>
        </a:prstGeom>
        <a:solidFill>
          <a:schemeClr val="accent5">
            <a:hueOff val="-4586983"/>
            <a:satOff val="22089"/>
            <a:lumOff val="-2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smtClean="0"/>
            <a:t>Συγκρότηση ολιγομελούς Συμβουλευτικής Ομάδας για κάθε Πλατφόρμα</a:t>
          </a:r>
          <a:endParaRPr lang="en-GB" sz="1300" kern="1200"/>
        </a:p>
      </dsp:txBody>
      <dsp:txXfrm>
        <a:off x="3426862" y="1601030"/>
        <a:ext cx="1437538" cy="1875483"/>
      </dsp:txXfrm>
    </dsp:sp>
    <dsp:sp modelId="{033BAFAD-8112-4D3A-9961-861A343E1702}">
      <dsp:nvSpPr>
        <dsp:cNvPr id="0" name=""/>
        <dsp:cNvSpPr/>
      </dsp:nvSpPr>
      <dsp:spPr>
        <a:xfrm>
          <a:off x="5021821" y="1523263"/>
          <a:ext cx="1593072" cy="2031017"/>
        </a:xfrm>
        <a:prstGeom prst="roundRect">
          <a:avLst/>
        </a:prstGeom>
        <a:solidFill>
          <a:schemeClr val="accent5">
            <a:hueOff val="-6880475"/>
            <a:satOff val="33134"/>
            <a:lumOff val="-319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Επεξεργασία Προγράμματος Δράσης διετίας 2016-17 (δράσεις, εργαλεία εφαρμογής, προϋπολογισμός)</a:t>
          </a:r>
          <a:endParaRPr lang="en-GB" sz="1300" kern="1200" dirty="0"/>
        </a:p>
      </dsp:txBody>
      <dsp:txXfrm>
        <a:off x="5099588" y="1601030"/>
        <a:ext cx="1437538" cy="1875483"/>
      </dsp:txXfrm>
    </dsp:sp>
    <dsp:sp modelId="{C5C4C15C-FAB3-4703-AE50-D01F650C031E}">
      <dsp:nvSpPr>
        <dsp:cNvPr id="0" name=""/>
        <dsp:cNvSpPr/>
      </dsp:nvSpPr>
      <dsp:spPr>
        <a:xfrm>
          <a:off x="6698191" y="1549158"/>
          <a:ext cx="1593072" cy="2031017"/>
        </a:xfrm>
        <a:prstGeom prst="roundRect">
          <a:avLst/>
        </a:prstGeom>
        <a:solidFill>
          <a:schemeClr val="accent5">
            <a:hueOff val="-9173966"/>
            <a:satOff val="44178"/>
            <a:lumOff val="-4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Σχεδιασμός Προκηρύξεων για κάθε Τομέα / Δια-τομεακά θέματα</a:t>
          </a:r>
          <a:endParaRPr lang="en-GB" sz="1300" kern="1200" dirty="0"/>
        </a:p>
      </dsp:txBody>
      <dsp:txXfrm>
        <a:off x="6775958" y="1626925"/>
        <a:ext cx="1437538" cy="1875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6C28-B927-4C1D-9E3A-AE74737DA60A}">
      <dsp:nvSpPr>
        <dsp:cNvPr id="0" name=""/>
        <dsp:cNvSpPr/>
      </dsp:nvSpPr>
      <dsp:spPr>
        <a:xfrm>
          <a:off x="0" y="-39216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Ανοιχτή Καινοτομία στον Πολιτισμό</a:t>
          </a:r>
          <a:endParaRPr lang="en-GB" sz="2100" kern="1200" dirty="0"/>
        </a:p>
      </dsp:txBody>
      <dsp:txXfrm>
        <a:off x="0" y="1522674"/>
        <a:ext cx="2399258" cy="1561891"/>
      </dsp:txXfrm>
    </dsp:sp>
    <dsp:sp modelId="{3C8B218D-77C4-4E64-9862-277C9DADC716}">
      <dsp:nvSpPr>
        <dsp:cNvPr id="0" name=""/>
        <dsp:cNvSpPr/>
      </dsp:nvSpPr>
      <dsp:spPr>
        <a:xfrm>
          <a:off x="587038" y="176811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E4C4-F029-41E3-AE56-6981848C7B46}">
      <dsp:nvSpPr>
        <dsp:cNvPr id="0" name=""/>
        <dsp:cNvSpPr/>
      </dsp:nvSpPr>
      <dsp:spPr>
        <a:xfrm>
          <a:off x="2508791" y="-13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Υδατοκαλλιέργεια</a:t>
          </a:r>
          <a:endParaRPr lang="en-GB" sz="2100" kern="1200" dirty="0"/>
        </a:p>
      </dsp:txBody>
      <dsp:txXfrm>
        <a:off x="2508791" y="1561878"/>
        <a:ext cx="2399258" cy="1561891"/>
      </dsp:txXfrm>
    </dsp:sp>
    <dsp:sp modelId="{2E6A016B-8E2C-4592-B4A1-B3A2E0E99F13}">
      <dsp:nvSpPr>
        <dsp:cNvPr id="0" name=""/>
        <dsp:cNvSpPr/>
      </dsp:nvSpPr>
      <dsp:spPr>
        <a:xfrm>
          <a:off x="3022270" y="195067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216E2-9B9A-474C-93A7-071F1C8881D9}">
      <dsp:nvSpPr>
        <dsp:cNvPr id="0" name=""/>
        <dsp:cNvSpPr/>
      </dsp:nvSpPr>
      <dsp:spPr>
        <a:xfrm>
          <a:off x="4944015" y="-39216"/>
          <a:ext cx="2399258" cy="390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Βιομηχανικά &amp; Προηγμένα, Λειτουργικά Υλικά</a:t>
          </a:r>
          <a:endParaRPr lang="en-GB" sz="2100" kern="1200" dirty="0"/>
        </a:p>
      </dsp:txBody>
      <dsp:txXfrm>
        <a:off x="4944015" y="1522674"/>
        <a:ext cx="2399258" cy="1561891"/>
      </dsp:txXfrm>
    </dsp:sp>
    <dsp:sp modelId="{DC418EA8-32EB-433A-A158-E8DCD4A142DC}">
      <dsp:nvSpPr>
        <dsp:cNvPr id="0" name=""/>
        <dsp:cNvSpPr/>
      </dsp:nvSpPr>
      <dsp:spPr>
        <a:xfrm>
          <a:off x="5386650" y="176811"/>
          <a:ext cx="1300274" cy="130027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F3D39-F22A-4EFD-BE35-E2A970620742}">
      <dsp:nvSpPr>
        <dsp:cNvPr id="0" name=""/>
        <dsp:cNvSpPr/>
      </dsp:nvSpPr>
      <dsp:spPr>
        <a:xfrm>
          <a:off x="329808" y="2656913"/>
          <a:ext cx="6757230" cy="113304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1FA4-DE59-4A54-BD0A-22648954DA71}">
      <dsp:nvSpPr>
        <dsp:cNvPr id="0" name=""/>
        <dsp:cNvSpPr/>
      </dsp:nvSpPr>
      <dsp:spPr>
        <a:xfrm rot="10800000">
          <a:off x="1526831" y="1026"/>
          <a:ext cx="5171614" cy="89682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Ενιαία Δράση Κρατικών Ενισχύσεων «Ερευνώ - Δημιουργώ  -  Καινοτομώ»</a:t>
          </a:r>
          <a:endParaRPr lang="en-GB" sz="1700" kern="1200" dirty="0" smtClean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rgbClr val="FFFF00"/>
              </a:solidFill>
            </a:rPr>
            <a:t>Προδημοσίευση 280 εκ.  €</a:t>
          </a:r>
          <a:endParaRPr lang="en-GB" sz="1700" kern="1200" dirty="0"/>
        </a:p>
      </dsp:txBody>
      <dsp:txXfrm rot="10800000">
        <a:off x="1751037" y="1026"/>
        <a:ext cx="4947408" cy="896826"/>
      </dsp:txXfrm>
    </dsp:sp>
    <dsp:sp modelId="{5A4BE5D0-22E1-49AA-B42C-C04FB1D1C3DE}">
      <dsp:nvSpPr>
        <dsp:cNvPr id="0" name=""/>
        <dsp:cNvSpPr/>
      </dsp:nvSpPr>
      <dsp:spPr>
        <a:xfrm>
          <a:off x="1078418" y="1026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94C20-9DB7-4E6B-97A8-8CA5C2B23909}">
      <dsp:nvSpPr>
        <dsp:cNvPr id="0" name=""/>
        <dsp:cNvSpPr/>
      </dsp:nvSpPr>
      <dsp:spPr>
        <a:xfrm rot="10800000">
          <a:off x="1450705" y="1183544"/>
          <a:ext cx="5171614" cy="896826"/>
        </a:xfrm>
        <a:prstGeom prst="homePlate">
          <a:avLst/>
        </a:prstGeom>
        <a:solidFill>
          <a:schemeClr val="accent5">
            <a:hueOff val="-3057989"/>
            <a:satOff val="14726"/>
            <a:lumOff val="-1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Ερευνητικές Υποδομές Εθνικής Εμβέλειας</a:t>
          </a:r>
          <a:r>
            <a:rPr lang="en-GB" sz="1700" kern="1200" dirty="0" smtClean="0"/>
            <a:t> </a:t>
          </a:r>
          <a:r>
            <a:rPr lang="el-GR" sz="1700" kern="1200" dirty="0" smtClean="0"/>
            <a:t>                 </a:t>
          </a:r>
          <a:r>
            <a:rPr lang="el-GR" sz="1700" kern="1200" dirty="0" smtClean="0">
              <a:solidFill>
                <a:srgbClr val="FFFF00"/>
              </a:solidFill>
            </a:rPr>
            <a:t>Υλοποίηση Α’ Φάση 73 εκ. €                                                            Β’ Φάση 70 εκ. €  </a:t>
          </a:r>
          <a:endParaRPr lang="en-GB" sz="1700" kern="1200" dirty="0"/>
        </a:p>
      </dsp:txBody>
      <dsp:txXfrm rot="10800000">
        <a:off x="1674911" y="1183544"/>
        <a:ext cx="4947408" cy="896826"/>
      </dsp:txXfrm>
    </dsp:sp>
    <dsp:sp modelId="{556FDC1C-936B-4F3A-9D69-1CBCA1BAA2D5}">
      <dsp:nvSpPr>
        <dsp:cNvPr id="0" name=""/>
        <dsp:cNvSpPr/>
      </dsp:nvSpPr>
      <dsp:spPr>
        <a:xfrm>
          <a:off x="1078418" y="1165562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2B077-54BE-4C69-8EB4-7A73982A33AE}">
      <dsp:nvSpPr>
        <dsp:cNvPr id="0" name=""/>
        <dsp:cNvSpPr/>
      </dsp:nvSpPr>
      <dsp:spPr>
        <a:xfrm rot="10800000">
          <a:off x="1526831" y="2330098"/>
          <a:ext cx="5171614" cy="896826"/>
        </a:xfrm>
        <a:prstGeom prst="homePlate">
          <a:avLst/>
        </a:prstGeom>
        <a:solidFill>
          <a:schemeClr val="accent5">
            <a:hueOff val="-6115977"/>
            <a:satOff val="29452"/>
            <a:lumOff val="-28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 Στρατηγικές Δράσεις Ερευνητικών Φορέων – νέο ΚΡΗΠΙΣ                                     </a:t>
          </a:r>
          <a:r>
            <a:rPr lang="el-GR" sz="1700" kern="1200" dirty="0" smtClean="0">
              <a:solidFill>
                <a:srgbClr val="FFFF00"/>
              </a:solidFill>
            </a:rPr>
            <a:t>Υλοποίηση 31 εκ. €</a:t>
          </a:r>
          <a:endParaRPr lang="en-GB" sz="1700" kern="1200" dirty="0"/>
        </a:p>
      </dsp:txBody>
      <dsp:txXfrm rot="10800000">
        <a:off x="1751037" y="2330098"/>
        <a:ext cx="4947408" cy="896826"/>
      </dsp:txXfrm>
    </dsp:sp>
    <dsp:sp modelId="{96D652B9-C317-4237-B43B-0C48953A394B}">
      <dsp:nvSpPr>
        <dsp:cNvPr id="0" name=""/>
        <dsp:cNvSpPr/>
      </dsp:nvSpPr>
      <dsp:spPr>
        <a:xfrm>
          <a:off x="1078418" y="2330098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E846E-5188-4512-A004-E762DCE4EDDF}">
      <dsp:nvSpPr>
        <dsp:cNvPr id="0" name=""/>
        <dsp:cNvSpPr/>
      </dsp:nvSpPr>
      <dsp:spPr>
        <a:xfrm rot="10800000">
          <a:off x="1522745" y="3474303"/>
          <a:ext cx="5171614" cy="896826"/>
        </a:xfrm>
        <a:prstGeom prst="homePlate">
          <a:avLst/>
        </a:prstGeom>
        <a:solidFill>
          <a:schemeClr val="accent5">
            <a:hueOff val="-9173966"/>
            <a:satOff val="44178"/>
            <a:lumOff val="-4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47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Διεθνής &amp; ευρωπαϊκή συνεργασία (</a:t>
          </a:r>
          <a:r>
            <a:rPr lang="en-US" sz="1700" kern="1200" dirty="0" smtClean="0"/>
            <a:t>ERA Nets</a:t>
          </a:r>
          <a:r>
            <a:rPr lang="el-GR" sz="1700" kern="1200" dirty="0" smtClean="0"/>
            <a:t>, Διμερείς Συνεργασίες με Ρωσία, Κίνα, Γερμανία, Ισραήλ) </a:t>
          </a:r>
          <a:r>
            <a:rPr lang="el-GR" sz="1700" kern="1200" dirty="0" smtClean="0">
              <a:solidFill>
                <a:srgbClr val="FFFF00"/>
              </a:solidFill>
            </a:rPr>
            <a:t>Προδημοσίευση 37 εκ. €</a:t>
          </a:r>
          <a:endParaRPr lang="en-GB" sz="1700" kern="1200" dirty="0"/>
        </a:p>
      </dsp:txBody>
      <dsp:txXfrm rot="10800000">
        <a:off x="1746951" y="3474303"/>
        <a:ext cx="4947408" cy="896826"/>
      </dsp:txXfrm>
    </dsp:sp>
    <dsp:sp modelId="{E70CE73E-8507-45D3-83BC-27F2C1CCFB54}">
      <dsp:nvSpPr>
        <dsp:cNvPr id="0" name=""/>
        <dsp:cNvSpPr/>
      </dsp:nvSpPr>
      <dsp:spPr>
        <a:xfrm>
          <a:off x="1078418" y="3494634"/>
          <a:ext cx="896826" cy="89682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9C498-EA6F-478F-A40D-39D69B8C7619}">
      <dsp:nvSpPr>
        <dsp:cNvPr id="0" name=""/>
        <dsp:cNvSpPr/>
      </dsp:nvSpPr>
      <dsp:spPr>
        <a:xfrm>
          <a:off x="0" y="0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/>
            <a:t>Συνεδριάσεις Συμβουλευτικών Ομάδων</a:t>
          </a:r>
          <a:endParaRPr lang="en-GB" sz="2000" kern="1200"/>
        </a:p>
      </dsp:txBody>
      <dsp:txXfrm>
        <a:off x="26096" y="26096"/>
        <a:ext cx="5271123" cy="838776"/>
      </dsp:txXfrm>
    </dsp:sp>
    <dsp:sp modelId="{5EDA8098-A842-4954-929E-4E8CE81DB71D}">
      <dsp:nvSpPr>
        <dsp:cNvPr id="0" name=""/>
        <dsp:cNvSpPr/>
      </dsp:nvSpPr>
      <dsp:spPr>
        <a:xfrm>
          <a:off x="473202" y="1014714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Διαμόρφωση πρότασης θεματικών προτεραιοτήτων ανά κατηγορία παρέμβασης   </a:t>
          </a:r>
          <a:endParaRPr lang="en-GB" sz="2000" kern="1200" dirty="0"/>
        </a:p>
      </dsp:txBody>
      <dsp:txXfrm>
        <a:off x="499298" y="1040810"/>
        <a:ext cx="5232268" cy="838776"/>
      </dsp:txXfrm>
    </dsp:sp>
    <dsp:sp modelId="{1D4B217F-2F0C-43EC-9F73-4C120A598680}">
      <dsp:nvSpPr>
        <dsp:cNvPr id="0" name=""/>
        <dsp:cNvSpPr/>
      </dsp:nvSpPr>
      <dsp:spPr>
        <a:xfrm>
          <a:off x="946404" y="2029428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Παρουσίαση στην ολομέλεια της πλατφόρμας – ανοιχτή διαβούλευση</a:t>
          </a:r>
          <a:endParaRPr lang="en-GB" sz="2000" kern="1200" dirty="0"/>
        </a:p>
      </dsp:txBody>
      <dsp:txXfrm>
        <a:off x="972500" y="2055524"/>
        <a:ext cx="5232268" cy="838776"/>
      </dsp:txXfrm>
    </dsp:sp>
    <dsp:sp modelId="{B4687FE5-BDDF-4D58-B0F9-A2E590C70774}">
      <dsp:nvSpPr>
        <dsp:cNvPr id="0" name=""/>
        <dsp:cNvSpPr/>
      </dsp:nvSpPr>
      <dsp:spPr>
        <a:xfrm>
          <a:off x="1419605" y="3044142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Οριστικοποίηση θεματικών και ειδικότερων όρων της Δράσης</a:t>
          </a:r>
          <a:endParaRPr lang="en-GB" sz="2000" kern="1200" dirty="0"/>
        </a:p>
      </dsp:txBody>
      <dsp:txXfrm>
        <a:off x="1445701" y="3070238"/>
        <a:ext cx="5232268" cy="838776"/>
      </dsp:txXfrm>
    </dsp:sp>
    <dsp:sp modelId="{A01FA5E9-1350-4037-B51B-68DE5E4C48B0}">
      <dsp:nvSpPr>
        <dsp:cNvPr id="0" name=""/>
        <dsp:cNvSpPr/>
      </dsp:nvSpPr>
      <dsp:spPr>
        <a:xfrm>
          <a:off x="1892808" y="4058856"/>
          <a:ext cx="6336792" cy="890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/>
            <a:t>Έγκριση - προκήρυξη</a:t>
          </a:r>
          <a:endParaRPr lang="en-GB" sz="2000" kern="1200"/>
        </a:p>
      </dsp:txBody>
      <dsp:txXfrm>
        <a:off x="1918904" y="4084952"/>
        <a:ext cx="5232268" cy="838776"/>
      </dsp:txXfrm>
    </dsp:sp>
    <dsp:sp modelId="{9F7F5BF3-BBA1-400F-B65A-4B0A1779E419}">
      <dsp:nvSpPr>
        <dsp:cNvPr id="0" name=""/>
        <dsp:cNvSpPr/>
      </dsp:nvSpPr>
      <dsp:spPr>
        <a:xfrm>
          <a:off x="5757662" y="650901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5887966" y="650901"/>
        <a:ext cx="318521" cy="435795"/>
      </dsp:txXfrm>
    </dsp:sp>
    <dsp:sp modelId="{BD0BD298-2666-48CA-BA80-85673D9172AF}">
      <dsp:nvSpPr>
        <dsp:cNvPr id="0" name=""/>
        <dsp:cNvSpPr/>
      </dsp:nvSpPr>
      <dsp:spPr>
        <a:xfrm>
          <a:off x="6230864" y="1665616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6361168" y="1665616"/>
        <a:ext cx="318521" cy="435795"/>
      </dsp:txXfrm>
    </dsp:sp>
    <dsp:sp modelId="{412CAE33-03DB-4D6A-9D0C-D83E6861804B}">
      <dsp:nvSpPr>
        <dsp:cNvPr id="0" name=""/>
        <dsp:cNvSpPr/>
      </dsp:nvSpPr>
      <dsp:spPr>
        <a:xfrm>
          <a:off x="6704066" y="2665480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6834370" y="2665480"/>
        <a:ext cx="318521" cy="435795"/>
      </dsp:txXfrm>
    </dsp:sp>
    <dsp:sp modelId="{71A28796-B6F1-4A0B-8AEA-B9E4A77296CB}">
      <dsp:nvSpPr>
        <dsp:cNvPr id="0" name=""/>
        <dsp:cNvSpPr/>
      </dsp:nvSpPr>
      <dsp:spPr>
        <a:xfrm>
          <a:off x="7177268" y="3690094"/>
          <a:ext cx="579129" cy="5791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700" kern="1200"/>
        </a:p>
      </dsp:txBody>
      <dsp:txXfrm>
        <a:off x="7307572" y="3690094"/>
        <a:ext cx="318521" cy="43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5636-A38D-4F6A-A913-F3AC240C6A8D}" type="datetimeFigureOut">
              <a:rPr lang="en-GB" smtClean="0"/>
              <a:pPr/>
              <a:t>19/09/2016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dirty="0" smtClean="0"/>
              <a:t>Δίκτυο RIS3, 17 Μαρτίου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6CCB-84CC-4062-82F7-F03895260E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0661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7BE38-BBBC-4E62-B58E-8C29620B4B4D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5892C9F-831A-46FA-8E17-10977BD5C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92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9990E-8B96-43CA-A06C-75903692A54B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3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0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5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Δίκτυο RIS3, 17 Μαρτίου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5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8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Δίκτυο RIS3, 17 Μαρτίου 2016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892C9F-831A-46FA-8E17-10977BD5C5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0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327274"/>
            <a:ext cx="5470004" cy="1996269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1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2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3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14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57158" y="287149"/>
            <a:ext cx="8588404" cy="1773699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8" name="Εικόνα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14" y="2327275"/>
            <a:ext cx="4958386" cy="1965324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31" y="2327927"/>
            <a:ext cx="1794401" cy="19646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8750"/>
            <a:ext cx="6159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 userDrawn="1"/>
        </p:nvSpPr>
        <p:spPr>
          <a:xfrm>
            <a:off x="710951" y="287923"/>
            <a:ext cx="8234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1200" cap="small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+mn-ea"/>
                <a:cs typeface="+mn-cs"/>
              </a:rPr>
              <a:t>MINISTRY OF EDUCATION AND RELIGIOUS AFFAIRS, CULTURE AND SPORTS</a:t>
            </a:r>
            <a:endParaRPr lang="el-GR" sz="1600" kern="1200" dirty="0">
              <a:solidFill>
                <a:schemeClr val="bg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18 - TextBox"/>
          <p:cNvSpPr txBox="1"/>
          <p:nvPr userDrawn="1"/>
        </p:nvSpPr>
        <p:spPr>
          <a:xfrm>
            <a:off x="3275856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Athens, 30 April 2013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785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58188" y="6286500"/>
            <a:ext cx="614362" cy="381000"/>
          </a:xfrm>
        </p:spPr>
        <p:txBody>
          <a:bodyPr/>
          <a:lstStyle>
            <a:lvl1pPr>
              <a:defRPr sz="180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2C43F59-80C0-440D-BA26-31E636D2B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5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7F6A9622-46EA-4D8D-AD7A-3329E290E402}" type="datetime1">
              <a:rPr lang="en-US" smtClean="0"/>
              <a:pPr eaLnBrk="1" latinLnBrk="0" hangingPunct="1"/>
              <a:t>9/19/2016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153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31230"/>
            <a:ext cx="85072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4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D21577-5C3A-4674-912A-3477245D1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214313" y="285750"/>
            <a:ext cx="1362075" cy="936625"/>
            <a:chOff x="2330" y="1560"/>
            <a:chExt cx="858" cy="590"/>
          </a:xfrm>
        </p:grpSpPr>
        <p:pic>
          <p:nvPicPr>
            <p:cNvPr id="16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30" y="1560"/>
              <a:ext cx="590" cy="5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825" y="1785"/>
              <a:ext cx="363" cy="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srt.gr/&#928;&#961;&#959;&#947;&#961;&#945;&#956;&#956;&#945;&#964;&#953;&#954;&#942;%20&#928;&#949;&#961;&#943;&#959;&#948;&#959;&#962;%202104%20-20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gif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7323" y="655060"/>
            <a:ext cx="8478018" cy="3061972"/>
          </a:xfrm>
        </p:spPr>
        <p:txBody>
          <a:bodyPr/>
          <a:lstStyle/>
          <a:p>
            <a:r>
              <a:rPr lang="el-GR" sz="2400" dirty="0" smtClean="0"/>
              <a:t>Υλοποίηση της Στρατηγικής της Έξυπνης Εξειδίκευσης </a:t>
            </a:r>
            <a:br>
              <a:rPr lang="el-GR" sz="2400" dirty="0" smtClean="0"/>
            </a:br>
            <a:r>
              <a:rPr lang="el-GR" sz="2400" dirty="0" smtClean="0"/>
              <a:t>2014-2020  </a:t>
            </a:r>
            <a:br>
              <a:rPr lang="el-GR" sz="2400" dirty="0" smtClean="0"/>
            </a:br>
            <a:r>
              <a:rPr lang="el-GR" sz="2400" dirty="0" smtClean="0"/>
              <a:t>Τομέας: «Τεχνολογίες Πληροφορικής &amp; Επικοινωνιών»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000" dirty="0" smtClean="0"/>
              <a:t>Δρ</a:t>
            </a:r>
            <a:r>
              <a:rPr lang="el-GR" sz="2000" dirty="0"/>
              <a:t>. Αγνή </a:t>
            </a:r>
            <a:r>
              <a:rPr lang="el-GR" sz="2000" dirty="0" err="1"/>
              <a:t>Σπηλιώτη</a:t>
            </a:r>
            <a:r>
              <a:rPr lang="el-GR" sz="2000" dirty="0" smtClean="0">
                <a:solidFill>
                  <a:srgbClr val="FFC000"/>
                </a:solidFill>
              </a:rPr>
              <a:t>                            </a:t>
            </a:r>
            <a:r>
              <a:rPr lang="el-GR" sz="2800" dirty="0" smtClean="0">
                <a:solidFill>
                  <a:srgbClr val="FFC000"/>
                </a:solidFill>
              </a:rPr>
              <a:t/>
            </a:r>
            <a:br>
              <a:rPr lang="el-GR" sz="2800" dirty="0" smtClean="0">
                <a:solidFill>
                  <a:srgbClr val="FFC000"/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7323" y="4581128"/>
            <a:ext cx="8728075" cy="12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/>
            <a:r>
              <a:rPr lang="el-GR" sz="2400" kern="1200" dirty="0" smtClean="0">
                <a:solidFill>
                  <a:schemeClr val="tx1"/>
                </a:solidFill>
                <a:effectLst/>
              </a:rPr>
              <a:t>ΓΕΝΙΚΗ ΓΡΑΜΜΑΤΕΙΑ ΕΡΕΥΝΑΣ ΚΑΙ ΤΕΧΝΟΛΟΓΙΑΣ</a:t>
            </a:r>
          </a:p>
          <a:p>
            <a:pPr marL="0" indent="0" algn="ctr"/>
            <a:r>
              <a:rPr lang="el-GR" dirty="0" smtClean="0"/>
              <a:t>ΔΙΕΥΘΥΝΣΗ ΣΧΕΔΙΑΣΜΟΥ ΚΑΙ ΠΡΟΓΡΑΜΜΑΤΙΣΜΟΥΝ ΠΟΛΙΤΙΚΩΝ ΚΑΙ ΔΡΑΣΕΩΝ ΕΤΑΚ</a:t>
            </a:r>
          </a:p>
          <a:p>
            <a:pPr marL="0" indent="0" algn="ctr"/>
            <a:r>
              <a:rPr lang="el-GR" dirty="0">
                <a:solidFill>
                  <a:srgbClr val="FFC000"/>
                </a:solidFill>
              </a:rPr>
              <a:t/>
            </a:r>
            <a:br>
              <a:rPr lang="el-GR" dirty="0">
                <a:solidFill>
                  <a:srgbClr val="FFC000"/>
                </a:solidFill>
              </a:rPr>
            </a:br>
            <a:endParaRPr lang="el-GR" dirty="0" smtClean="0"/>
          </a:p>
          <a:p>
            <a:pPr marL="0" indent="0" algn="ctr"/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786454"/>
            <a:ext cx="5184576" cy="92333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Ολομέλεια Πλατφόρμας </a:t>
            </a:r>
          </a:p>
          <a:p>
            <a:pPr algn="ctr"/>
            <a:r>
              <a:rPr lang="el-GR" dirty="0">
                <a:solidFill>
                  <a:schemeClr val="bg1"/>
                </a:solidFill>
              </a:rPr>
              <a:t>«Τεχνολογίες Πληροφορικής &amp; Επικοινωνιών»</a:t>
            </a:r>
            <a:endParaRPr lang="el-GR" dirty="0" smtClean="0">
              <a:solidFill>
                <a:schemeClr val="bg1"/>
              </a:solidFill>
            </a:endParaRP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Αθήνα, 22 Σεπτεμβρίου 2016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85728"/>
            <a:ext cx="7858180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ΥΠΟΥΡΓΕΙΟ ΠΑΙΔΕΙΑΣ, ΕΡΕΥΝΑΣ ΚΑΙ ΘΡΗΣΚΕΥΜΑΤΩΝ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/>
            <a:r>
              <a:rPr lang="el-GR" sz="3200" dirty="0" smtClean="0"/>
              <a:t>2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Γύρος Επιχειρηματικής Ανακάλυψης 2015 - 2016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890050"/>
              </p:ext>
            </p:extLst>
          </p:nvPr>
        </p:nvGraphicFramePr>
        <p:xfrm>
          <a:off x="457200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935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56984" cy="1152128"/>
          </a:xfrm>
        </p:spPr>
        <p:txBody>
          <a:bodyPr/>
          <a:lstStyle/>
          <a:p>
            <a:pPr algn="ctr"/>
            <a:r>
              <a:rPr lang="el-GR" sz="2400" dirty="0"/>
              <a:t>Ενεργοποίηση Πόρων </a:t>
            </a:r>
            <a:r>
              <a:rPr lang="el-GR" sz="2400" dirty="0" smtClean="0"/>
              <a:t>ΕΠΑΝΕΚ</a:t>
            </a:r>
            <a:r>
              <a:rPr lang="en-GB" sz="2400" dirty="0" smtClean="0"/>
              <a:t>  - </a:t>
            </a:r>
            <a:r>
              <a:rPr lang="el-GR" sz="2400" dirty="0" smtClean="0"/>
              <a:t>Νέες </a:t>
            </a:r>
            <a:r>
              <a:rPr lang="el-GR" sz="2400" dirty="0"/>
              <a:t>Δράσεις (</a:t>
            </a:r>
            <a:r>
              <a:rPr lang="el-GR" sz="2400" dirty="0" smtClean="0"/>
              <a:t>1)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l-GR" sz="2400" dirty="0" smtClean="0"/>
              <a:t>Ειδικές Δράσεις σε επιλεγμένους τομείς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030730"/>
              </p:ext>
            </p:extLst>
          </p:nvPr>
        </p:nvGraphicFramePr>
        <p:xfrm>
          <a:off x="971600" y="2276872"/>
          <a:ext cx="7344816" cy="390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35731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Προδημοσιεύσεις: ~ 30 εκ. € δημόσια δαπάνη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6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Νέες Δράσεις (2)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34967"/>
              </p:ext>
            </p:extLst>
          </p:nvPr>
        </p:nvGraphicFramePr>
        <p:xfrm>
          <a:off x="0" y="2060848"/>
          <a:ext cx="77768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36296" y="2122587"/>
            <a:ext cx="149618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dirty="0" smtClean="0"/>
              <a:t>Επιχειρηματική ανακάλυψη</a:t>
            </a:r>
            <a:endParaRPr lang="en-GB" sz="1400" dirty="0"/>
          </a:p>
        </p:txBody>
      </p:sp>
      <p:sp>
        <p:nvSpPr>
          <p:cNvPr id="17" name="Right Arrow 16"/>
          <p:cNvSpPr/>
          <p:nvPr/>
        </p:nvSpPr>
        <p:spPr>
          <a:xfrm>
            <a:off x="6708551" y="2307675"/>
            <a:ext cx="432048" cy="15304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Θεματική Εξειδίκευση Δράσεων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926370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/>
          </a:p>
        </p:txBody>
      </p:sp>
      <p:sp>
        <p:nvSpPr>
          <p:cNvPr id="3" name="5-Point Star 2"/>
          <p:cNvSpPr/>
          <p:nvPr/>
        </p:nvSpPr>
        <p:spPr>
          <a:xfrm rot="1867668">
            <a:off x="7334807" y="3140967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Ευχαριστώ για την προσοχή σας!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Πληροφορίες: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www.gsrt.gr</a:t>
            </a:r>
            <a:r>
              <a:rPr lang="el-GR" sz="2800" dirty="0" smtClean="0">
                <a:hlinkClick r:id="rId2"/>
              </a:rPr>
              <a:t>/Προγραμματική Περίοδος 2104 -20</a:t>
            </a:r>
            <a:r>
              <a:rPr lang="en-GB" sz="2800" dirty="0" smtClean="0">
                <a:hlinkClick r:id="rId2"/>
              </a:rPr>
              <a:t>/</a:t>
            </a:r>
            <a:endParaRPr lang="en-GB" sz="2800" dirty="0" smtClean="0"/>
          </a:p>
          <a:p>
            <a:pPr marL="0" indent="0">
              <a:buNone/>
            </a:pPr>
            <a:r>
              <a:rPr lang="el-GR" sz="2800" dirty="0" smtClean="0"/>
              <a:t>Διαμόρφωση Εθνικής Στρατηγικής Ε&amp;Τ/Στρατηγική Ευφυούς Εξειδίκευσης/ Επιχειρηματική </a:t>
            </a:r>
            <a:r>
              <a:rPr lang="el-GR" sz="2800" dirty="0"/>
              <a:t>Ανακάλυψη/Τεχνολογίες πληροφορικής και επικοινωνιών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/>
          </a:p>
        </p:txBody>
      </p:sp>
      <p:pic>
        <p:nvPicPr>
          <p:cNvPr id="7" name="Picture 3" descr="C:\Users\gsrt_vaio\AppData\Local\Microsoft\Windows\INetCache\IE\DM7NC09Z\Thank_You_Wav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910">
            <a:off x="1086566" y="701938"/>
            <a:ext cx="2785215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l-GR" sz="3200" dirty="0"/>
              <a:t>Πόροι ΕΤΑΚ Προγραμματικής Περιόδου 2014-20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36246"/>
              </p:ext>
            </p:extLst>
          </p:nvPr>
        </p:nvGraphicFramePr>
        <p:xfrm>
          <a:off x="338942" y="1340768"/>
          <a:ext cx="8466113" cy="505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1340768"/>
            <a:ext cx="7632847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l-GR" sz="2400" dirty="0"/>
              <a:t>Σύνολο: </a:t>
            </a:r>
            <a:r>
              <a:rPr lang="el-GR" sz="2400" dirty="0" smtClean="0"/>
              <a:t>1.261.056.136 </a:t>
            </a:r>
            <a:r>
              <a:rPr lang="el-GR" sz="2400" dirty="0"/>
              <a:t>€</a:t>
            </a:r>
          </a:p>
          <a:p>
            <a:pPr marL="0" indent="0">
              <a:buNone/>
            </a:pPr>
            <a:r>
              <a:rPr lang="el-GR" sz="2400" dirty="0"/>
              <a:t>Κύριος χρηματοδότης: ΕΠΑΝΕΚ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14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/>
          <a:lstStyle/>
          <a:p>
            <a:pPr algn="ctr"/>
            <a:r>
              <a:rPr lang="el-GR" sz="3200" dirty="0" smtClean="0"/>
              <a:t>Εκ των προτέρων </a:t>
            </a:r>
            <a:r>
              <a:rPr lang="el-GR" sz="3200" dirty="0" err="1" smtClean="0"/>
              <a:t>αιρεσιμότητες</a:t>
            </a:r>
            <a:endParaRPr lang="en-GB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44457"/>
              </p:ext>
            </p:extLst>
          </p:nvPr>
        </p:nvGraphicFramePr>
        <p:xfrm>
          <a:off x="457200" y="1447800"/>
          <a:ext cx="8229600" cy="494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24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588071" cy="936104"/>
          </a:xfrm>
        </p:spPr>
        <p:txBody>
          <a:bodyPr/>
          <a:lstStyle/>
          <a:p>
            <a:pPr algn="ctr"/>
            <a:r>
              <a:rPr lang="el-GR" sz="3200" dirty="0" smtClean="0"/>
              <a:t>Θεματικές Προτεραιότητες </a:t>
            </a:r>
            <a:r>
              <a:rPr lang="en-GB" sz="3200" dirty="0" smtClean="0"/>
              <a:t>RIS3</a:t>
            </a: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6" name="2 - Θέση περιεχομένου"/>
          <p:cNvSpPr>
            <a:spLocks noGrp="1"/>
          </p:cNvSpPr>
          <p:nvPr/>
        </p:nvSpPr>
        <p:spPr>
          <a:xfrm>
            <a:off x="98730" y="133126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14300" indent="0">
              <a:buNone/>
            </a:pPr>
            <a:r>
              <a:rPr lang="el-GR" sz="2800" b="1" dirty="0" smtClean="0"/>
              <a:t> </a:t>
            </a:r>
            <a:r>
              <a:rPr lang="el-GR" sz="2800" dirty="0" smtClean="0"/>
              <a:t>	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l-GR" sz="2800" dirty="0" smtClean="0"/>
              <a:t>Αγροδιατροφή</a:t>
            </a:r>
            <a:endParaRPr lang="el-GR" sz="2800" dirty="0"/>
          </a:p>
          <a:p>
            <a:pPr lvl="0"/>
            <a:r>
              <a:rPr lang="el-GR" sz="2800" dirty="0" smtClean="0"/>
              <a:t>Βιο-επιστήμες – Υγεία &amp; Φάρμακα</a:t>
            </a:r>
            <a:endParaRPr lang="el-GR" sz="2800" dirty="0"/>
          </a:p>
          <a:p>
            <a:pPr lvl="0"/>
            <a:r>
              <a:rPr lang="el-GR" sz="2800" b="1" dirty="0" smtClean="0">
                <a:solidFill>
                  <a:srgbClr val="FF0000"/>
                </a:solidFill>
              </a:rPr>
              <a:t>Τεχνολογίες Πληροφορικής &amp; </a:t>
            </a:r>
          </a:p>
          <a:p>
            <a:pPr marL="0" lvl="0" indent="0">
              <a:buNone/>
            </a:pP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     Επικοινωνιών</a:t>
            </a:r>
            <a:endParaRPr lang="el-GR" sz="2800" b="1" dirty="0">
              <a:solidFill>
                <a:srgbClr val="FF0000"/>
              </a:solidFill>
            </a:endParaRPr>
          </a:p>
          <a:p>
            <a:pPr lvl="0"/>
            <a:r>
              <a:rPr lang="el-GR" sz="2800" dirty="0" smtClean="0"/>
              <a:t>Ενέργεια</a:t>
            </a:r>
            <a:endParaRPr lang="el-GR" sz="2800" dirty="0"/>
          </a:p>
          <a:p>
            <a:pPr lvl="0"/>
            <a:r>
              <a:rPr lang="el-GR" sz="2800" dirty="0" smtClean="0"/>
              <a:t>Περιβάλλον &amp; Βιώσιμη Ανάπτυξη</a:t>
            </a:r>
            <a:endParaRPr lang="el-GR" sz="2800" dirty="0"/>
          </a:p>
          <a:p>
            <a:pPr lvl="0"/>
            <a:r>
              <a:rPr lang="el-GR" sz="2900" dirty="0"/>
              <a:t>Μεταφορές &amp; Εφοδιαστική Αλυσίδα </a:t>
            </a:r>
          </a:p>
          <a:p>
            <a:pPr marL="0" lvl="0" indent="0">
              <a:buNone/>
            </a:pPr>
            <a:r>
              <a:rPr lang="el-GR" sz="2900" dirty="0"/>
              <a:t>      (</a:t>
            </a:r>
            <a:r>
              <a:rPr lang="en-US" sz="2900" dirty="0"/>
              <a:t>logistics</a:t>
            </a:r>
            <a:r>
              <a:rPr lang="el-GR" sz="2900" dirty="0"/>
              <a:t>)</a:t>
            </a:r>
          </a:p>
          <a:p>
            <a:r>
              <a:rPr lang="el-GR" sz="2800" dirty="0"/>
              <a:t>Υλικά - Κατασκευές</a:t>
            </a:r>
          </a:p>
          <a:p>
            <a:pPr lvl="0"/>
            <a:r>
              <a:rPr lang="el-GR" sz="2800" dirty="0" smtClean="0"/>
              <a:t>Πολιτισμός </a:t>
            </a:r>
            <a:r>
              <a:rPr lang="en-US" sz="2800" dirty="0" smtClean="0"/>
              <a:t>- </a:t>
            </a:r>
            <a:r>
              <a:rPr lang="el-GR" sz="2800" dirty="0" smtClean="0"/>
              <a:t>Τουρισμός</a:t>
            </a:r>
            <a:r>
              <a:rPr lang="en-US" sz="2800" dirty="0" smtClean="0"/>
              <a:t> – </a:t>
            </a:r>
            <a:r>
              <a:rPr lang="el-GR" sz="2800" dirty="0" smtClean="0"/>
              <a:t>Πολιτιστικές </a:t>
            </a:r>
          </a:p>
          <a:p>
            <a:pPr marL="0" lvl="0" indent="0">
              <a:buNone/>
            </a:pPr>
            <a:r>
              <a:rPr lang="el-GR" sz="2800" dirty="0" smtClean="0"/>
              <a:t>     &amp; Δημιουργικές Βιομηχανίες</a:t>
            </a:r>
            <a:endParaRPr lang="el-GR" sz="2800" dirty="0"/>
          </a:p>
          <a:p>
            <a:pPr>
              <a:buNone/>
            </a:pPr>
            <a:endParaRPr lang="el-GR" b="1" dirty="0" smtClean="0">
              <a:latin typeface="+mj-lt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607421" y="1484785"/>
            <a:ext cx="4427984" cy="40419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 ευθυγράμμιση με τις αναπτυξιακές κατευθύνσεις της χώρας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RIS 3: </a:t>
            </a:r>
            <a:r>
              <a:rPr lang="el-GR" sz="3600" dirty="0" smtClean="0"/>
              <a:t>Νέα Μεθοδολογία Σχεδιασμού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655425"/>
              </p:ext>
            </p:extLst>
          </p:nvPr>
        </p:nvGraphicFramePr>
        <p:xfrm>
          <a:off x="467544" y="1340768"/>
          <a:ext cx="8229600" cy="516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7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- Διάγραμμα"/>
          <p:cNvGraphicFramePr/>
          <p:nvPr>
            <p:extLst>
              <p:ext uri="{D42A27DB-BD31-4B8C-83A1-F6EECF244321}">
                <p14:modId xmlns:p14="http://schemas.microsoft.com/office/powerpoint/2010/main" val="751195624"/>
              </p:ext>
            </p:extLst>
          </p:nvPr>
        </p:nvGraphicFramePr>
        <p:xfrm>
          <a:off x="539552" y="1180976"/>
          <a:ext cx="720080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8460432" cy="135902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  Δημιουργία Πλατφορμών Καινοτομίας</a:t>
            </a:r>
            <a:br>
              <a:rPr lang="el-GR" sz="2400" b="1" dirty="0" smtClean="0"/>
            </a:br>
            <a:r>
              <a:rPr lang="el-GR" sz="2400" b="1" dirty="0" smtClean="0"/>
              <a:t>1</a:t>
            </a:r>
            <a:r>
              <a:rPr lang="el-GR" sz="2400" b="1" baseline="30000" dirty="0" smtClean="0"/>
              <a:t>ος</a:t>
            </a:r>
            <a:r>
              <a:rPr lang="el-GR" sz="2400" b="1" dirty="0" smtClean="0"/>
              <a:t> Γύρος Επιχειρηματικής Ανακάλυψης (2013-15)</a:t>
            </a:r>
            <a:endParaRPr lang="el-GR" sz="2400" b="1" dirty="0"/>
          </a:p>
        </p:txBody>
      </p:sp>
      <p:pic>
        <p:nvPicPr>
          <p:cNvPr id="5" name="image78.png"/>
          <p:cNvPicPr/>
          <p:nvPr/>
        </p:nvPicPr>
        <p:blipFill>
          <a:blip r:embed="rId7" cstate="print"/>
          <a:srcRect t="8098"/>
          <a:stretch>
            <a:fillRect/>
          </a:stretch>
        </p:blipFill>
        <p:spPr>
          <a:xfrm>
            <a:off x="6493693" y="1588150"/>
            <a:ext cx="1894731" cy="1260922"/>
          </a:xfrm>
          <a:prstGeom prst="rect">
            <a:avLst/>
          </a:prstGeom>
          <a:ln/>
        </p:spPr>
      </p:pic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6" y="4929840"/>
            <a:ext cx="1428874" cy="14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4574" y="1268760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Ερωτηματολόγια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726622" y="4571836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Συναντήσεις</a:t>
            </a:r>
            <a:endParaRPr lang="el-GR" dirty="0"/>
          </a:p>
        </p:txBody>
      </p:sp>
      <p:pic>
        <p:nvPicPr>
          <p:cNvPr id="2052" name="Picture 4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479274" cy="15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2" y="4869160"/>
            <a:ext cx="12287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598" y="4509413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Μελέτες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52390" y="1403484"/>
            <a:ext cx="216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Δεδομένα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4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4000" cy="1080120"/>
          </a:xfrm>
        </p:spPr>
        <p:txBody>
          <a:bodyPr/>
          <a:lstStyle/>
          <a:p>
            <a:pPr algn="ctr">
              <a:defRPr/>
            </a:pPr>
            <a:r>
              <a:rPr lang="el-GR" sz="2800" dirty="0" smtClean="0"/>
              <a:t>Προτεραιότητες της </a:t>
            </a:r>
            <a:r>
              <a:rPr lang="el-GR" sz="2800" dirty="0"/>
              <a:t>Εθνικής Στρατηγικής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Έξυπνης </a:t>
            </a:r>
            <a:r>
              <a:rPr lang="el-GR" sz="2800" dirty="0"/>
              <a:t>Εξειδίκευσης </a:t>
            </a:r>
            <a:r>
              <a:rPr lang="en-US" sz="2800" dirty="0"/>
              <a:t>RIS3</a:t>
            </a:r>
            <a:endParaRPr lang="el-GR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9E29E33-B620-47F9-BB04-8846C2A5AFCC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3" name="Left Arrow 2"/>
          <p:cNvSpPr/>
          <p:nvPr/>
        </p:nvSpPr>
        <p:spPr>
          <a:xfrm>
            <a:off x="6459060" y="2702706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:p14="http://schemas.microsoft.com/office/powerpoint/2010/main" val="4262911529"/>
              </p:ext>
            </p:extLst>
          </p:nvPr>
        </p:nvGraphicFramePr>
        <p:xfrm>
          <a:off x="323528" y="1951092"/>
          <a:ext cx="3888432" cy="450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268760"/>
            <a:ext cx="2448691" cy="31496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10 - TextBox"/>
          <p:cNvSpPr txBox="1"/>
          <p:nvPr/>
        </p:nvSpPr>
        <p:spPr>
          <a:xfrm>
            <a:off x="467544" y="1581758"/>
            <a:ext cx="475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Ευρήματα  του 1</a:t>
            </a:r>
            <a:r>
              <a:rPr lang="el-GR" b="1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ου</a:t>
            </a:r>
            <a:r>
              <a:rPr lang="el-GR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Γύρου Επιχειρηματικής ανακάλυψης(2013-15)</a:t>
            </a:r>
          </a:p>
        </p:txBody>
      </p:sp>
      <p:sp>
        <p:nvSpPr>
          <p:cNvPr id="12" name="11 - Ραβδωτό δεξιό βέλος"/>
          <p:cNvSpPr/>
          <p:nvPr/>
        </p:nvSpPr>
        <p:spPr>
          <a:xfrm>
            <a:off x="4211960" y="3187338"/>
            <a:ext cx="1512168" cy="936104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4"/>
          <p:cNvSpPr txBox="1"/>
          <p:nvPr/>
        </p:nvSpPr>
        <p:spPr>
          <a:xfrm>
            <a:off x="3707903" y="4797152"/>
            <a:ext cx="5442157" cy="193899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Παράρτημα 2</a:t>
            </a:r>
            <a:r>
              <a:rPr lang="el-GR" sz="2000" dirty="0" smtClean="0"/>
              <a:t>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περιλαμβάνει για κάθε τομέα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 δραστηριότητα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Ερευνητική δραστηριότητα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Στρατηγική &amp; προτεραιότητες ΕΤΑΚ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Ορθογώνιο"/>
          <p:cNvSpPr/>
          <p:nvPr/>
        </p:nvSpPr>
        <p:spPr>
          <a:xfrm rot="20577776">
            <a:off x="4644388" y="3824431"/>
            <a:ext cx="4297971" cy="646331"/>
          </a:xfrm>
          <a:prstGeom prst="rect">
            <a:avLst/>
          </a:prstGeom>
          <a:solidFill>
            <a:srgbClr val="FFCCFF">
              <a:alpha val="28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Εγκρίθηκε από την ελληνική κυβέρνηση </a:t>
            </a:r>
          </a:p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Στις 4 Αυγούστου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2507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pPr algn="ctr"/>
            <a:r>
              <a:rPr lang="el-GR" sz="3200" dirty="0" smtClean="0"/>
              <a:t>Ερευνητικές Υποδομές </a:t>
            </a:r>
            <a:br>
              <a:rPr lang="el-GR" sz="3200" dirty="0" smtClean="0"/>
            </a:br>
            <a:r>
              <a:rPr lang="el-GR" sz="3200" dirty="0" smtClean="0"/>
              <a:t>Εθνικής Εμβέλειας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1340768"/>
            <a:ext cx="1880936" cy="2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</a:t>
            </a:fld>
            <a:endParaRPr kumimoji="0"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99211548"/>
              </p:ext>
            </p:extLst>
          </p:nvPr>
        </p:nvGraphicFramePr>
        <p:xfrm>
          <a:off x="827584" y="1340768"/>
          <a:ext cx="604867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>
            <a:off x="6804248" y="1844824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6990"/>
          </a:xfrm>
        </p:spPr>
        <p:txBody>
          <a:bodyPr/>
          <a:lstStyle/>
          <a:p>
            <a:pPr algn="ctr"/>
            <a:r>
              <a:rPr lang="el-GR" sz="3200" dirty="0" smtClean="0"/>
              <a:t> </a:t>
            </a:r>
            <a:r>
              <a:rPr lang="el-GR" sz="3200" dirty="0"/>
              <a:t>Εκπλήρωση εκ των προτέρων αιρεσιμοτήτων </a:t>
            </a:r>
            <a:r>
              <a:rPr lang="el-GR" sz="3200" dirty="0" smtClean="0"/>
              <a:t>(2)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80456"/>
            <a:ext cx="8229600" cy="5077544"/>
          </a:xfrm>
        </p:spPr>
        <p:txBody>
          <a:bodyPr/>
          <a:lstStyle/>
          <a:p>
            <a:r>
              <a:rPr lang="el-GR" sz="2800" dirty="0" smtClean="0"/>
              <a:t>Η </a:t>
            </a:r>
            <a:r>
              <a:rPr lang="el-GR" sz="2800" dirty="0" err="1" smtClean="0"/>
              <a:t>Αιρεσιμότητα</a:t>
            </a:r>
            <a:r>
              <a:rPr lang="el-GR" sz="2800" dirty="0" smtClean="0"/>
              <a:t> 1.1 εκπληρώθηκε με την υπ. αρ. 82193/ΕΥΣΣΑ 1810/4-8-2015 ΚΥΑ του Υπ. Οικονομίας, Υποδομών, Ναυτιλίας &amp; Τουρισμού και του αν. Υπ. Έρευνας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/>
              <a:t>Η </a:t>
            </a:r>
            <a:r>
              <a:rPr lang="el-GR" sz="2800" dirty="0" err="1"/>
              <a:t>Αιρεσιμότητα</a:t>
            </a:r>
            <a:r>
              <a:rPr lang="el-GR" sz="2800" dirty="0"/>
              <a:t> </a:t>
            </a:r>
            <a:r>
              <a:rPr lang="el-GR" sz="2800" dirty="0" smtClean="0"/>
              <a:t>1.2 έχει μερικώς εκπληρωθεί όπως συμφωνήθηκε σε </a:t>
            </a:r>
            <a:r>
              <a:rPr lang="en-US" sz="2800" dirty="0"/>
              <a:t>Video Conference </a:t>
            </a:r>
            <a:r>
              <a:rPr lang="el-GR" sz="2800" dirty="0"/>
              <a:t>με την </a:t>
            </a:r>
            <a:r>
              <a:rPr lang="en-US" sz="2800" dirty="0"/>
              <a:t>DG </a:t>
            </a:r>
            <a:r>
              <a:rPr lang="en-US" sz="2800" dirty="0" err="1"/>
              <a:t>Regio</a:t>
            </a:r>
            <a:r>
              <a:rPr lang="en-US" sz="2800" dirty="0"/>
              <a:t> </a:t>
            </a:r>
            <a:r>
              <a:rPr lang="el-GR" sz="2800" dirty="0"/>
              <a:t>(</a:t>
            </a:r>
            <a:r>
              <a:rPr lang="en-US" sz="2800" dirty="0"/>
              <a:t>19/4/2016</a:t>
            </a:r>
            <a:r>
              <a:rPr lang="el-GR" sz="2800" dirty="0" smtClean="0"/>
              <a:t>)</a:t>
            </a:r>
          </a:p>
          <a:p>
            <a:r>
              <a:rPr lang="el-GR" sz="2800" dirty="0" smtClean="0"/>
              <a:t>Ενεργοποίηση </a:t>
            </a:r>
            <a:r>
              <a:rPr lang="el-GR" sz="2800" dirty="0"/>
              <a:t>του 50% του προϋπολογισμού για τις υποδομές καθώς και το σύνολο για τις υπόλοιπες δράσεις ΕΤΑΚ του ΕΠΑΝΕΚ  </a:t>
            </a:r>
            <a:endParaRPr lang="en-GB" sz="2800" dirty="0"/>
          </a:p>
          <a:p>
            <a:pPr lvl="0"/>
            <a:endParaRPr lang="en-GB" sz="2800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10551</TotalTime>
  <Words>691</Words>
  <Application>Microsoft Office PowerPoint</Application>
  <PresentationFormat>Προβολή στην οθόνη (4:3)</PresentationFormat>
  <Paragraphs>141</Paragraphs>
  <Slides>14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Calibri</vt:lpstr>
      <vt:lpstr>Tahoma</vt:lpstr>
      <vt:lpstr>Wingdings 3</vt:lpstr>
      <vt:lpstr>Sample presentation slides</vt:lpstr>
      <vt:lpstr>Υλοποίηση της Στρατηγικής της Έξυπνης Εξειδίκευσης  2014-2020   Τομέας: «Τεχνολογίες Πληροφορικής &amp; Επικοινωνιών» Δρ. Αγνή Σπηλιώτη                                   </vt:lpstr>
      <vt:lpstr>Πόροι ΕΤΑΚ Προγραμματικής Περιόδου 2014-20</vt:lpstr>
      <vt:lpstr>Εκ των προτέρων αιρεσιμότητες</vt:lpstr>
      <vt:lpstr>Θεματικές Προτεραιότητες RIS3</vt:lpstr>
      <vt:lpstr>RIS 3: Νέα Μεθοδολογία Σχεδιασμού</vt:lpstr>
      <vt:lpstr>   Δημιουργία Πλατφορμών Καινοτομίας 1ος Γύρος Επιχειρηματικής Ανακάλυψης (2013-15)</vt:lpstr>
      <vt:lpstr>Προτεραιότητες της Εθνικής Στρατηγικής  Έξυπνης Εξειδίκευσης RIS3</vt:lpstr>
      <vt:lpstr>Ερευνητικές Υποδομές  Εθνικής Εμβέλειας</vt:lpstr>
      <vt:lpstr> Εκπλήρωση εκ των προτέρων αιρεσιμοτήτων (2)</vt:lpstr>
      <vt:lpstr>2ος Γύρος Επιχειρηματικής Ανακάλυψης 2015 - 2016</vt:lpstr>
      <vt:lpstr>Ενεργοποίηση Πόρων ΕΠΑΝΕΚ  - Νέες Δράσεις (1) Ειδικές Δράσεις σε επιλεγμένους τομείς</vt:lpstr>
      <vt:lpstr>Νέες Δράσεις (2) </vt:lpstr>
      <vt:lpstr>Θεματική Εξειδίκευση Δράσεων</vt:lpstr>
      <vt:lpstr>Παρουσίαση του PowerPoint</vt:lpstr>
    </vt:vector>
  </TitlesOfParts>
  <Company>Free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Virtual PC</dc:creator>
  <cp:lastModifiedBy>Vasilis Gogolidis</cp:lastModifiedBy>
  <cp:revision>1900</cp:revision>
  <cp:lastPrinted>2016-03-22T14:19:32Z</cp:lastPrinted>
  <dcterms:created xsi:type="dcterms:W3CDTF">2010-03-07T08:14:36Z</dcterms:created>
  <dcterms:modified xsi:type="dcterms:W3CDTF">2016-09-19T10:48:26Z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TC011812271033</vt:lpwstr>
  </property>
</Properties>
</file>