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9" r:id="rId2"/>
  </p:sldMasterIdLst>
  <p:notesMasterIdLst>
    <p:notesMasterId r:id="rId18"/>
  </p:notesMasterIdLst>
  <p:sldIdLst>
    <p:sldId id="488" r:id="rId3"/>
    <p:sldId id="485" r:id="rId4"/>
    <p:sldId id="486" r:id="rId5"/>
    <p:sldId id="412" r:id="rId6"/>
    <p:sldId id="426" r:id="rId7"/>
    <p:sldId id="430" r:id="rId8"/>
    <p:sldId id="437" r:id="rId9"/>
    <p:sldId id="440" r:id="rId10"/>
    <p:sldId id="442" r:id="rId11"/>
    <p:sldId id="444" r:id="rId12"/>
    <p:sldId id="415" r:id="rId13"/>
    <p:sldId id="413" r:id="rId14"/>
    <p:sldId id="470" r:id="rId15"/>
    <p:sldId id="487" r:id="rId16"/>
    <p:sldId id="489" r:id="rId17"/>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90B"/>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278" y="-58"/>
      </p:cViewPr>
      <p:guideLst>
        <p:guide orient="horz" pos="2160"/>
        <p:guide pos="3840"/>
      </p:guideLst>
    </p:cSldViewPr>
  </p:slideViewPr>
  <p:notesTextViewPr>
    <p:cViewPr>
      <p:scale>
        <a:sx n="1" d="1"/>
        <a:sy n="1" d="1"/>
      </p:scale>
      <p:origin x="0" y="0"/>
    </p:cViewPr>
  </p:notesTextViewPr>
  <p:sorterViewPr>
    <p:cViewPr>
      <p:scale>
        <a:sx n="100" d="100"/>
        <a:sy n="100" d="100"/>
      </p:scale>
      <p:origin x="0" y="4098"/>
    </p:cViewPr>
  </p:sorterViewPr>
  <p:notesViewPr>
    <p:cSldViewPr snapToGrid="0">
      <p:cViewPr varScale="1">
        <p:scale>
          <a:sx n="60" d="100"/>
          <a:sy n="60" d="100"/>
        </p:scale>
        <p:origin x="327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jpeg"/></Relationships>
</file>

<file path=ppt/diagrams/_rels/data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gif"/><Relationship Id="rId4" Type="http://schemas.openxmlformats.org/officeDocument/2006/relationships/image" Target="../media/image22.png"/></Relationships>
</file>

<file path=ppt/diagrams/_rels/data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ata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5" Type="http://schemas.openxmlformats.org/officeDocument/2006/relationships/image" Target="../media/image33.png"/><Relationship Id="rId4"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 Id="rId4"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gif"/><Relationship Id="rId4" Type="http://schemas.openxmlformats.org/officeDocument/2006/relationships/image" Target="../media/image2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2477C-0AF1-4C77-85AA-4F7953379F6B}"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l-GR"/>
        </a:p>
      </dgm:t>
    </dgm:pt>
    <dgm:pt modelId="{E418F87E-D279-4538-A85B-AF089DC008D9}">
      <dgm:prSet phldrT="[Κείμενο]"/>
      <dgm:spPr>
        <a:solidFill>
          <a:schemeClr val="accent2">
            <a:lumMod val="75000"/>
          </a:schemeClr>
        </a:solidFill>
      </dgm:spPr>
      <dgm:t>
        <a:bodyPr/>
        <a:lstStyle/>
        <a:p>
          <a:r>
            <a:rPr lang="el-GR" dirty="0"/>
            <a:t>ΕΣΕΤΑΚ</a:t>
          </a:r>
        </a:p>
      </dgm:t>
    </dgm:pt>
    <dgm:pt modelId="{000448C1-C784-4CEA-AE77-503786BDCD2D}" type="parTrans" cxnId="{0D5AABBA-ABB5-401A-BD22-ED9BFEF9E45D}">
      <dgm:prSet/>
      <dgm:spPr/>
      <dgm:t>
        <a:bodyPr/>
        <a:lstStyle/>
        <a:p>
          <a:endParaRPr lang="el-GR"/>
        </a:p>
      </dgm:t>
    </dgm:pt>
    <dgm:pt modelId="{0D864386-3B76-4C6A-A0A9-B544D679E42A}" type="sibTrans" cxnId="{0D5AABBA-ABB5-401A-BD22-ED9BFEF9E45D}">
      <dgm:prSet/>
      <dgm:spPr/>
      <dgm:t>
        <a:bodyPr/>
        <a:lstStyle/>
        <a:p>
          <a:endParaRPr lang="el-GR"/>
        </a:p>
      </dgm:t>
    </dgm:pt>
    <dgm:pt modelId="{050E554E-9747-4932-8FC2-605A92012BD9}">
      <dgm:prSet phldrT="[Κείμενο]"/>
      <dgm:spPr>
        <a:solidFill>
          <a:schemeClr val="accent1"/>
        </a:solidFill>
      </dgm:spPr>
      <dgm:t>
        <a:bodyPr/>
        <a:lstStyle/>
        <a:p>
          <a:r>
            <a:rPr lang="en-US" dirty="0"/>
            <a:t>RIS3</a:t>
          </a:r>
          <a:endParaRPr lang="el-GR" dirty="0"/>
        </a:p>
      </dgm:t>
    </dgm:pt>
    <dgm:pt modelId="{1DF49C59-6644-46CC-BB91-2FFA16DCB1B0}" type="parTrans" cxnId="{B42D742D-2B2E-4014-901A-6A9F119C1195}">
      <dgm:prSet/>
      <dgm:spPr/>
      <dgm:t>
        <a:bodyPr/>
        <a:lstStyle/>
        <a:p>
          <a:endParaRPr lang="el-GR"/>
        </a:p>
      </dgm:t>
    </dgm:pt>
    <dgm:pt modelId="{D9951838-650F-4DE6-887D-0D59130C0023}" type="sibTrans" cxnId="{B42D742D-2B2E-4014-901A-6A9F119C1195}">
      <dgm:prSet/>
      <dgm:spPr/>
      <dgm:t>
        <a:bodyPr/>
        <a:lstStyle/>
        <a:p>
          <a:endParaRPr lang="el-GR"/>
        </a:p>
      </dgm:t>
    </dgm:pt>
    <dgm:pt modelId="{E96241C3-FC9F-4B52-9555-44BFF879103D}">
      <dgm:prSet phldrT="[Κείμενο]"/>
      <dgm:spPr/>
      <dgm:t>
        <a:bodyPr/>
        <a:lstStyle/>
        <a:p>
          <a:r>
            <a:rPr lang="el-GR" dirty="0"/>
            <a:t>Εμβληματικές Πρωτοβουλίες</a:t>
          </a:r>
        </a:p>
      </dgm:t>
    </dgm:pt>
    <dgm:pt modelId="{C7DB48D0-6274-422B-B6D1-A70D050ED6C3}" type="parTrans" cxnId="{5EB63E7C-6F60-4598-BC86-5974B275AE30}">
      <dgm:prSet/>
      <dgm:spPr/>
      <dgm:t>
        <a:bodyPr/>
        <a:lstStyle/>
        <a:p>
          <a:endParaRPr lang="el-GR"/>
        </a:p>
      </dgm:t>
    </dgm:pt>
    <dgm:pt modelId="{1574287C-F39A-4FD5-8B15-5B82B2C35509}" type="sibTrans" cxnId="{5EB63E7C-6F60-4598-BC86-5974B275AE30}">
      <dgm:prSet/>
      <dgm:spPr/>
      <dgm:t>
        <a:bodyPr/>
        <a:lstStyle/>
        <a:p>
          <a:endParaRPr lang="el-GR"/>
        </a:p>
      </dgm:t>
    </dgm:pt>
    <dgm:pt modelId="{A38D348E-1B1A-44AC-AB73-EF7E07CB7ED0}">
      <dgm:prSet phldrT="[Κείμενο]"/>
      <dgm:spPr>
        <a:gradFill flip="none" rotWithShape="0">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8900000" scaled="1"/>
          <a:tileRect/>
        </a:gradFill>
      </dgm:spPr>
      <dgm:t>
        <a:bodyPr/>
        <a:lstStyle/>
        <a:p>
          <a:r>
            <a:rPr lang="el-GR" dirty="0"/>
            <a:t>Ερευνητικοί </a:t>
          </a:r>
          <a:r>
            <a:rPr lang="el-GR" dirty="0" smtClean="0"/>
            <a:t>Φορείς</a:t>
          </a:r>
          <a:r>
            <a:rPr lang="en-US" dirty="0" smtClean="0"/>
            <a:t>, </a:t>
          </a:r>
          <a:r>
            <a:rPr lang="el-GR" dirty="0" smtClean="0"/>
            <a:t>Μεγάλες Υποδομές</a:t>
          </a:r>
          <a:endParaRPr lang="el-GR" dirty="0"/>
        </a:p>
      </dgm:t>
    </dgm:pt>
    <dgm:pt modelId="{C695018E-A803-479B-94B4-8BECFACC41E2}" type="parTrans" cxnId="{8E25288C-0A84-43B1-82ED-5BEA26B9EF47}">
      <dgm:prSet/>
      <dgm:spPr/>
      <dgm:t>
        <a:bodyPr/>
        <a:lstStyle/>
        <a:p>
          <a:endParaRPr lang="el-GR"/>
        </a:p>
      </dgm:t>
    </dgm:pt>
    <dgm:pt modelId="{47E413C4-DCF0-4D93-932F-4CEA04A1ACBC}" type="sibTrans" cxnId="{8E25288C-0A84-43B1-82ED-5BEA26B9EF47}">
      <dgm:prSet/>
      <dgm:spPr/>
      <dgm:t>
        <a:bodyPr/>
        <a:lstStyle/>
        <a:p>
          <a:endParaRPr lang="el-GR"/>
        </a:p>
      </dgm:t>
    </dgm:pt>
    <dgm:pt modelId="{175F2960-987D-46C8-B596-7AB6E4734F59}">
      <dgm:prSet phldrT="[Κείμενο]"/>
      <dgm:spPr>
        <a:solidFill>
          <a:schemeClr val="accent1">
            <a:lumMod val="75000"/>
          </a:schemeClr>
        </a:solidFill>
      </dgm:spPr>
      <dgm:t>
        <a:bodyPr/>
        <a:lstStyle/>
        <a:p>
          <a:r>
            <a:rPr lang="el-GR" dirty="0"/>
            <a:t>Βασική Έρευνα</a:t>
          </a:r>
        </a:p>
      </dgm:t>
    </dgm:pt>
    <dgm:pt modelId="{B3BCAEEE-7BEF-48E2-9D4F-9550FAE59F82}" type="parTrans" cxnId="{37DF7E06-FF52-4763-AD20-EF675FF0E475}">
      <dgm:prSet/>
      <dgm:spPr/>
      <dgm:t>
        <a:bodyPr/>
        <a:lstStyle/>
        <a:p>
          <a:endParaRPr lang="el-GR"/>
        </a:p>
      </dgm:t>
    </dgm:pt>
    <dgm:pt modelId="{5F0CD646-7382-411E-88E3-5D5A57C3876D}" type="sibTrans" cxnId="{37DF7E06-FF52-4763-AD20-EF675FF0E475}">
      <dgm:prSet/>
      <dgm:spPr/>
      <dgm:t>
        <a:bodyPr/>
        <a:lstStyle/>
        <a:p>
          <a:endParaRPr lang="el-GR"/>
        </a:p>
      </dgm:t>
    </dgm:pt>
    <dgm:pt modelId="{E8284BF4-7C18-4170-9687-AEF47D6BC012}">
      <dgm:prSet phldrT="[Κείμενο]"/>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3500000" scaled="1"/>
          <a:tileRect/>
        </a:gradFill>
      </dgm:spPr>
      <dgm:t>
        <a:bodyPr/>
        <a:lstStyle/>
        <a:p>
          <a:r>
            <a:rPr lang="el-GR" dirty="0"/>
            <a:t>Διεθνείς Συνεργασίες</a:t>
          </a:r>
        </a:p>
        <a:p>
          <a:r>
            <a:rPr lang="el-GR" dirty="0"/>
            <a:t>Διεθνείς Οργανισμοί</a:t>
          </a:r>
        </a:p>
        <a:p>
          <a:r>
            <a:rPr lang="el-GR" dirty="0"/>
            <a:t>ΕΧΕ (</a:t>
          </a:r>
          <a:r>
            <a:rPr lang="en-US" dirty="0"/>
            <a:t>PRIMA, JPIs </a:t>
          </a:r>
          <a:r>
            <a:rPr lang="el-GR" dirty="0"/>
            <a:t>κα)</a:t>
          </a:r>
        </a:p>
      </dgm:t>
    </dgm:pt>
    <dgm:pt modelId="{7D744661-0BE5-4D73-AA0D-E6D2E5BED9E3}" type="parTrans" cxnId="{7600000D-6EC8-49AD-8BE7-884DA851A25E}">
      <dgm:prSet/>
      <dgm:spPr/>
      <dgm:t>
        <a:bodyPr/>
        <a:lstStyle/>
        <a:p>
          <a:endParaRPr lang="el-GR"/>
        </a:p>
      </dgm:t>
    </dgm:pt>
    <dgm:pt modelId="{5F456128-7AEF-48BE-819E-5A6F012F974E}" type="sibTrans" cxnId="{7600000D-6EC8-49AD-8BE7-884DA851A25E}">
      <dgm:prSet/>
      <dgm:spPr/>
      <dgm:t>
        <a:bodyPr/>
        <a:lstStyle/>
        <a:p>
          <a:endParaRPr lang="el-GR"/>
        </a:p>
      </dgm:t>
    </dgm:pt>
    <dgm:pt modelId="{FA72A201-0F52-4B43-9C5E-C0D3764A5189}" type="pres">
      <dgm:prSet presAssocID="{64E2477C-0AF1-4C77-85AA-4F7953379F6B}" presName="Name0" presStyleCnt="0">
        <dgm:presLayoutVars>
          <dgm:chPref val="1"/>
          <dgm:dir/>
          <dgm:animOne val="branch"/>
          <dgm:animLvl val="lvl"/>
          <dgm:resizeHandles/>
        </dgm:presLayoutVars>
      </dgm:prSet>
      <dgm:spPr/>
      <dgm:t>
        <a:bodyPr/>
        <a:lstStyle/>
        <a:p>
          <a:endParaRPr lang="el-GR"/>
        </a:p>
      </dgm:t>
    </dgm:pt>
    <dgm:pt modelId="{D5D55D03-A40B-4845-B6B7-702BD73C2614}" type="pres">
      <dgm:prSet presAssocID="{E418F87E-D279-4538-A85B-AF089DC008D9}" presName="vertOne" presStyleCnt="0"/>
      <dgm:spPr/>
    </dgm:pt>
    <dgm:pt modelId="{8CEB877D-8792-4523-8E58-48051E81BE1F}" type="pres">
      <dgm:prSet presAssocID="{E418F87E-D279-4538-A85B-AF089DC008D9}" presName="txOne" presStyleLbl="node0" presStyleIdx="0" presStyleCnt="1">
        <dgm:presLayoutVars>
          <dgm:chPref val="3"/>
        </dgm:presLayoutVars>
      </dgm:prSet>
      <dgm:spPr/>
      <dgm:t>
        <a:bodyPr/>
        <a:lstStyle/>
        <a:p>
          <a:endParaRPr lang="el-GR"/>
        </a:p>
      </dgm:t>
    </dgm:pt>
    <dgm:pt modelId="{040A2070-5894-4082-AFE2-4CC7744F4949}" type="pres">
      <dgm:prSet presAssocID="{E418F87E-D279-4538-A85B-AF089DC008D9}" presName="parTransOne" presStyleCnt="0"/>
      <dgm:spPr/>
    </dgm:pt>
    <dgm:pt modelId="{D9600EAE-3EA8-4171-A319-9AEF3A5962C2}" type="pres">
      <dgm:prSet presAssocID="{E418F87E-D279-4538-A85B-AF089DC008D9}" presName="horzOne" presStyleCnt="0"/>
      <dgm:spPr/>
    </dgm:pt>
    <dgm:pt modelId="{A26541FC-9908-474E-B228-5D0CE01DC219}" type="pres">
      <dgm:prSet presAssocID="{050E554E-9747-4932-8FC2-605A92012BD9}" presName="vertTwo" presStyleCnt="0"/>
      <dgm:spPr/>
    </dgm:pt>
    <dgm:pt modelId="{C8381F06-2D84-4EE1-BA57-9C3E38355E42}" type="pres">
      <dgm:prSet presAssocID="{050E554E-9747-4932-8FC2-605A92012BD9}" presName="txTwo" presStyleLbl="node2" presStyleIdx="0" presStyleCnt="2">
        <dgm:presLayoutVars>
          <dgm:chPref val="3"/>
        </dgm:presLayoutVars>
      </dgm:prSet>
      <dgm:spPr/>
      <dgm:t>
        <a:bodyPr/>
        <a:lstStyle/>
        <a:p>
          <a:endParaRPr lang="el-GR"/>
        </a:p>
      </dgm:t>
    </dgm:pt>
    <dgm:pt modelId="{33111058-8D29-424C-9D0F-A3A60A34D18F}" type="pres">
      <dgm:prSet presAssocID="{050E554E-9747-4932-8FC2-605A92012BD9}" presName="parTransTwo" presStyleCnt="0"/>
      <dgm:spPr/>
    </dgm:pt>
    <dgm:pt modelId="{75EBF76C-D403-46A5-9665-DD3D62261844}" type="pres">
      <dgm:prSet presAssocID="{050E554E-9747-4932-8FC2-605A92012BD9}" presName="horzTwo" presStyleCnt="0"/>
      <dgm:spPr/>
    </dgm:pt>
    <dgm:pt modelId="{762B1051-C1A5-4760-898F-0AA8F6997273}" type="pres">
      <dgm:prSet presAssocID="{E96241C3-FC9F-4B52-9555-44BFF879103D}" presName="vertThree" presStyleCnt="0"/>
      <dgm:spPr/>
    </dgm:pt>
    <dgm:pt modelId="{EAA5DE03-D861-4449-A258-997D28889106}" type="pres">
      <dgm:prSet presAssocID="{E96241C3-FC9F-4B52-9555-44BFF879103D}" presName="txThree" presStyleLbl="node3" presStyleIdx="0" presStyleCnt="3">
        <dgm:presLayoutVars>
          <dgm:chPref val="3"/>
        </dgm:presLayoutVars>
      </dgm:prSet>
      <dgm:spPr/>
      <dgm:t>
        <a:bodyPr/>
        <a:lstStyle/>
        <a:p>
          <a:endParaRPr lang="el-GR"/>
        </a:p>
      </dgm:t>
    </dgm:pt>
    <dgm:pt modelId="{2B74D1E7-EE82-4116-97FF-57B30B87AFD3}" type="pres">
      <dgm:prSet presAssocID="{E96241C3-FC9F-4B52-9555-44BFF879103D}" presName="horzThree" presStyleCnt="0"/>
      <dgm:spPr/>
    </dgm:pt>
    <dgm:pt modelId="{70F01A11-B563-4660-B816-5274C0DA8C19}" type="pres">
      <dgm:prSet presAssocID="{1574287C-F39A-4FD5-8B15-5B82B2C35509}" presName="sibSpaceThree" presStyleCnt="0"/>
      <dgm:spPr/>
    </dgm:pt>
    <dgm:pt modelId="{05BB91E2-81E9-4FF0-9B9B-5D7F54EAEEEF}" type="pres">
      <dgm:prSet presAssocID="{A38D348E-1B1A-44AC-AB73-EF7E07CB7ED0}" presName="vertThree" presStyleCnt="0"/>
      <dgm:spPr/>
    </dgm:pt>
    <dgm:pt modelId="{F96A94CA-1701-4168-96CF-265DD8C60D2E}" type="pres">
      <dgm:prSet presAssocID="{A38D348E-1B1A-44AC-AB73-EF7E07CB7ED0}" presName="txThree" presStyleLbl="node3" presStyleIdx="1" presStyleCnt="3">
        <dgm:presLayoutVars>
          <dgm:chPref val="3"/>
        </dgm:presLayoutVars>
      </dgm:prSet>
      <dgm:spPr/>
      <dgm:t>
        <a:bodyPr/>
        <a:lstStyle/>
        <a:p>
          <a:endParaRPr lang="el-GR"/>
        </a:p>
      </dgm:t>
    </dgm:pt>
    <dgm:pt modelId="{3FB740E4-1386-4FA6-8C73-1F7A8011F3C8}" type="pres">
      <dgm:prSet presAssocID="{A38D348E-1B1A-44AC-AB73-EF7E07CB7ED0}" presName="horzThree" presStyleCnt="0"/>
      <dgm:spPr/>
    </dgm:pt>
    <dgm:pt modelId="{FB322798-2C7A-4F81-A368-6D73813FEDFF}" type="pres">
      <dgm:prSet presAssocID="{D9951838-650F-4DE6-887D-0D59130C0023}" presName="sibSpaceTwo" presStyleCnt="0"/>
      <dgm:spPr/>
    </dgm:pt>
    <dgm:pt modelId="{F8BA12B1-448A-499C-93D9-BAB41DAD91AA}" type="pres">
      <dgm:prSet presAssocID="{175F2960-987D-46C8-B596-7AB6E4734F59}" presName="vertTwo" presStyleCnt="0"/>
      <dgm:spPr/>
    </dgm:pt>
    <dgm:pt modelId="{09166E04-8977-4E02-BABC-E3F8AE18CEA7}" type="pres">
      <dgm:prSet presAssocID="{175F2960-987D-46C8-B596-7AB6E4734F59}" presName="txTwo" presStyleLbl="node2" presStyleIdx="1" presStyleCnt="2">
        <dgm:presLayoutVars>
          <dgm:chPref val="3"/>
        </dgm:presLayoutVars>
      </dgm:prSet>
      <dgm:spPr/>
      <dgm:t>
        <a:bodyPr/>
        <a:lstStyle/>
        <a:p>
          <a:endParaRPr lang="el-GR"/>
        </a:p>
      </dgm:t>
    </dgm:pt>
    <dgm:pt modelId="{E8E89CB7-1898-4DF8-B3C9-4494BF863235}" type="pres">
      <dgm:prSet presAssocID="{175F2960-987D-46C8-B596-7AB6E4734F59}" presName="parTransTwo" presStyleCnt="0"/>
      <dgm:spPr/>
    </dgm:pt>
    <dgm:pt modelId="{60B023AC-12C6-4239-9090-FF564A7B7977}" type="pres">
      <dgm:prSet presAssocID="{175F2960-987D-46C8-B596-7AB6E4734F59}" presName="horzTwo" presStyleCnt="0"/>
      <dgm:spPr/>
    </dgm:pt>
    <dgm:pt modelId="{D8576F07-DA7B-4E30-A5AB-6D4084841DC3}" type="pres">
      <dgm:prSet presAssocID="{E8284BF4-7C18-4170-9687-AEF47D6BC012}" presName="vertThree" presStyleCnt="0"/>
      <dgm:spPr/>
    </dgm:pt>
    <dgm:pt modelId="{4CFF9471-C662-4C9F-A3E6-F5979D2B2723}" type="pres">
      <dgm:prSet presAssocID="{E8284BF4-7C18-4170-9687-AEF47D6BC012}" presName="txThree" presStyleLbl="node3" presStyleIdx="2" presStyleCnt="3">
        <dgm:presLayoutVars>
          <dgm:chPref val="3"/>
        </dgm:presLayoutVars>
      </dgm:prSet>
      <dgm:spPr/>
      <dgm:t>
        <a:bodyPr/>
        <a:lstStyle/>
        <a:p>
          <a:endParaRPr lang="el-GR"/>
        </a:p>
      </dgm:t>
    </dgm:pt>
    <dgm:pt modelId="{DA23818E-9290-441C-807C-78B44DE43F58}" type="pres">
      <dgm:prSet presAssocID="{E8284BF4-7C18-4170-9687-AEF47D6BC012}" presName="horzThree" presStyleCnt="0"/>
      <dgm:spPr/>
    </dgm:pt>
  </dgm:ptLst>
  <dgm:cxnLst>
    <dgm:cxn modelId="{0D5AABBA-ABB5-401A-BD22-ED9BFEF9E45D}" srcId="{64E2477C-0AF1-4C77-85AA-4F7953379F6B}" destId="{E418F87E-D279-4538-A85B-AF089DC008D9}" srcOrd="0" destOrd="0" parTransId="{000448C1-C784-4CEA-AE77-503786BDCD2D}" sibTransId="{0D864386-3B76-4C6A-A0A9-B544D679E42A}"/>
    <dgm:cxn modelId="{B42D742D-2B2E-4014-901A-6A9F119C1195}" srcId="{E418F87E-D279-4538-A85B-AF089DC008D9}" destId="{050E554E-9747-4932-8FC2-605A92012BD9}" srcOrd="0" destOrd="0" parTransId="{1DF49C59-6644-46CC-BB91-2FFA16DCB1B0}" sibTransId="{D9951838-650F-4DE6-887D-0D59130C0023}"/>
    <dgm:cxn modelId="{7600000D-6EC8-49AD-8BE7-884DA851A25E}" srcId="{175F2960-987D-46C8-B596-7AB6E4734F59}" destId="{E8284BF4-7C18-4170-9687-AEF47D6BC012}" srcOrd="0" destOrd="0" parTransId="{7D744661-0BE5-4D73-AA0D-E6D2E5BED9E3}" sibTransId="{5F456128-7AEF-48BE-819E-5A6F012F974E}"/>
    <dgm:cxn modelId="{C9292117-91D0-4934-91DB-D55CFC716D9A}" type="presOf" srcId="{E96241C3-FC9F-4B52-9555-44BFF879103D}" destId="{EAA5DE03-D861-4449-A258-997D28889106}" srcOrd="0" destOrd="0" presId="urn:microsoft.com/office/officeart/2005/8/layout/hierarchy4"/>
    <dgm:cxn modelId="{8E25288C-0A84-43B1-82ED-5BEA26B9EF47}" srcId="{050E554E-9747-4932-8FC2-605A92012BD9}" destId="{A38D348E-1B1A-44AC-AB73-EF7E07CB7ED0}" srcOrd="1" destOrd="0" parTransId="{C695018E-A803-479B-94B4-8BECFACC41E2}" sibTransId="{47E413C4-DCF0-4D93-932F-4CEA04A1ACBC}"/>
    <dgm:cxn modelId="{5EB63E7C-6F60-4598-BC86-5974B275AE30}" srcId="{050E554E-9747-4932-8FC2-605A92012BD9}" destId="{E96241C3-FC9F-4B52-9555-44BFF879103D}" srcOrd="0" destOrd="0" parTransId="{C7DB48D0-6274-422B-B6D1-A70D050ED6C3}" sibTransId="{1574287C-F39A-4FD5-8B15-5B82B2C35509}"/>
    <dgm:cxn modelId="{56D545AA-53B1-419C-B740-7ABA625056C3}" type="presOf" srcId="{A38D348E-1B1A-44AC-AB73-EF7E07CB7ED0}" destId="{F96A94CA-1701-4168-96CF-265DD8C60D2E}" srcOrd="0" destOrd="0" presId="urn:microsoft.com/office/officeart/2005/8/layout/hierarchy4"/>
    <dgm:cxn modelId="{446F90C6-DACC-4D27-8829-3CE795C500A2}" type="presOf" srcId="{E418F87E-D279-4538-A85B-AF089DC008D9}" destId="{8CEB877D-8792-4523-8E58-48051E81BE1F}" srcOrd="0" destOrd="0" presId="urn:microsoft.com/office/officeart/2005/8/layout/hierarchy4"/>
    <dgm:cxn modelId="{FFD735F4-08A0-4587-8ED4-79F2DF7FD6A5}" type="presOf" srcId="{050E554E-9747-4932-8FC2-605A92012BD9}" destId="{C8381F06-2D84-4EE1-BA57-9C3E38355E42}" srcOrd="0" destOrd="0" presId="urn:microsoft.com/office/officeart/2005/8/layout/hierarchy4"/>
    <dgm:cxn modelId="{37DF7E06-FF52-4763-AD20-EF675FF0E475}" srcId="{E418F87E-D279-4538-A85B-AF089DC008D9}" destId="{175F2960-987D-46C8-B596-7AB6E4734F59}" srcOrd="1" destOrd="0" parTransId="{B3BCAEEE-7BEF-48E2-9D4F-9550FAE59F82}" sibTransId="{5F0CD646-7382-411E-88E3-5D5A57C3876D}"/>
    <dgm:cxn modelId="{F90C9B8F-751A-4A87-ABFA-EAE829CE1731}" type="presOf" srcId="{64E2477C-0AF1-4C77-85AA-4F7953379F6B}" destId="{FA72A201-0F52-4B43-9C5E-C0D3764A5189}" srcOrd="0" destOrd="0" presId="urn:microsoft.com/office/officeart/2005/8/layout/hierarchy4"/>
    <dgm:cxn modelId="{1D476B9F-F8F4-4AE5-9790-AED29DEACBEF}" type="presOf" srcId="{175F2960-987D-46C8-B596-7AB6E4734F59}" destId="{09166E04-8977-4E02-BABC-E3F8AE18CEA7}" srcOrd="0" destOrd="0" presId="urn:microsoft.com/office/officeart/2005/8/layout/hierarchy4"/>
    <dgm:cxn modelId="{69BF9093-2ADF-45B6-913A-A84E959C6D34}" type="presOf" srcId="{E8284BF4-7C18-4170-9687-AEF47D6BC012}" destId="{4CFF9471-C662-4C9F-A3E6-F5979D2B2723}" srcOrd="0" destOrd="0" presId="urn:microsoft.com/office/officeart/2005/8/layout/hierarchy4"/>
    <dgm:cxn modelId="{414AC83F-5678-4E22-9806-66585E582DD2}" type="presParOf" srcId="{FA72A201-0F52-4B43-9C5E-C0D3764A5189}" destId="{D5D55D03-A40B-4845-B6B7-702BD73C2614}" srcOrd="0" destOrd="0" presId="urn:microsoft.com/office/officeart/2005/8/layout/hierarchy4"/>
    <dgm:cxn modelId="{F7EFE0B2-9280-485A-9DBC-2D10D3FADBC5}" type="presParOf" srcId="{D5D55D03-A40B-4845-B6B7-702BD73C2614}" destId="{8CEB877D-8792-4523-8E58-48051E81BE1F}" srcOrd="0" destOrd="0" presId="urn:microsoft.com/office/officeart/2005/8/layout/hierarchy4"/>
    <dgm:cxn modelId="{4636411D-7274-4DB5-9EC8-0BA0F5A75185}" type="presParOf" srcId="{D5D55D03-A40B-4845-B6B7-702BD73C2614}" destId="{040A2070-5894-4082-AFE2-4CC7744F4949}" srcOrd="1" destOrd="0" presId="urn:microsoft.com/office/officeart/2005/8/layout/hierarchy4"/>
    <dgm:cxn modelId="{831292F9-2DA3-4629-A88A-5689EBC9161D}" type="presParOf" srcId="{D5D55D03-A40B-4845-B6B7-702BD73C2614}" destId="{D9600EAE-3EA8-4171-A319-9AEF3A5962C2}" srcOrd="2" destOrd="0" presId="urn:microsoft.com/office/officeart/2005/8/layout/hierarchy4"/>
    <dgm:cxn modelId="{36807BB8-7FE4-4684-9DDC-1DE4DF17F8C5}" type="presParOf" srcId="{D9600EAE-3EA8-4171-A319-9AEF3A5962C2}" destId="{A26541FC-9908-474E-B228-5D0CE01DC219}" srcOrd="0" destOrd="0" presId="urn:microsoft.com/office/officeart/2005/8/layout/hierarchy4"/>
    <dgm:cxn modelId="{CAFFC261-3BBB-4E7F-9716-00B210A32AEB}" type="presParOf" srcId="{A26541FC-9908-474E-B228-5D0CE01DC219}" destId="{C8381F06-2D84-4EE1-BA57-9C3E38355E42}" srcOrd="0" destOrd="0" presId="urn:microsoft.com/office/officeart/2005/8/layout/hierarchy4"/>
    <dgm:cxn modelId="{5A8CC2C1-83A7-417E-9737-546098A6B8B8}" type="presParOf" srcId="{A26541FC-9908-474E-B228-5D0CE01DC219}" destId="{33111058-8D29-424C-9D0F-A3A60A34D18F}" srcOrd="1" destOrd="0" presId="urn:microsoft.com/office/officeart/2005/8/layout/hierarchy4"/>
    <dgm:cxn modelId="{A97E8C22-83B0-4D2A-BF32-2D87A68B87D7}" type="presParOf" srcId="{A26541FC-9908-474E-B228-5D0CE01DC219}" destId="{75EBF76C-D403-46A5-9665-DD3D62261844}" srcOrd="2" destOrd="0" presId="urn:microsoft.com/office/officeart/2005/8/layout/hierarchy4"/>
    <dgm:cxn modelId="{DBD835CA-4511-4C9C-B797-0A0C6228C56C}" type="presParOf" srcId="{75EBF76C-D403-46A5-9665-DD3D62261844}" destId="{762B1051-C1A5-4760-898F-0AA8F6997273}" srcOrd="0" destOrd="0" presId="urn:microsoft.com/office/officeart/2005/8/layout/hierarchy4"/>
    <dgm:cxn modelId="{E215BA3A-BC96-4848-9DB4-ADA63A33D01D}" type="presParOf" srcId="{762B1051-C1A5-4760-898F-0AA8F6997273}" destId="{EAA5DE03-D861-4449-A258-997D28889106}" srcOrd="0" destOrd="0" presId="urn:microsoft.com/office/officeart/2005/8/layout/hierarchy4"/>
    <dgm:cxn modelId="{522C3FD7-8F91-40B0-93F7-75327505F162}" type="presParOf" srcId="{762B1051-C1A5-4760-898F-0AA8F6997273}" destId="{2B74D1E7-EE82-4116-97FF-57B30B87AFD3}" srcOrd="1" destOrd="0" presId="urn:microsoft.com/office/officeart/2005/8/layout/hierarchy4"/>
    <dgm:cxn modelId="{46364E86-A11C-4404-A9E7-15704A466995}" type="presParOf" srcId="{75EBF76C-D403-46A5-9665-DD3D62261844}" destId="{70F01A11-B563-4660-B816-5274C0DA8C19}" srcOrd="1" destOrd="0" presId="urn:microsoft.com/office/officeart/2005/8/layout/hierarchy4"/>
    <dgm:cxn modelId="{991B704C-4025-4A9F-8E38-ABACAF85BFA8}" type="presParOf" srcId="{75EBF76C-D403-46A5-9665-DD3D62261844}" destId="{05BB91E2-81E9-4FF0-9B9B-5D7F54EAEEEF}" srcOrd="2" destOrd="0" presId="urn:microsoft.com/office/officeart/2005/8/layout/hierarchy4"/>
    <dgm:cxn modelId="{E9A334DD-D9B8-4A0A-B502-13D8E0036C7F}" type="presParOf" srcId="{05BB91E2-81E9-4FF0-9B9B-5D7F54EAEEEF}" destId="{F96A94CA-1701-4168-96CF-265DD8C60D2E}" srcOrd="0" destOrd="0" presId="urn:microsoft.com/office/officeart/2005/8/layout/hierarchy4"/>
    <dgm:cxn modelId="{0E4AC270-9CF7-4A3E-B881-E73059092C5D}" type="presParOf" srcId="{05BB91E2-81E9-4FF0-9B9B-5D7F54EAEEEF}" destId="{3FB740E4-1386-4FA6-8C73-1F7A8011F3C8}" srcOrd="1" destOrd="0" presId="urn:microsoft.com/office/officeart/2005/8/layout/hierarchy4"/>
    <dgm:cxn modelId="{8662BDE3-9962-4614-958B-3B614884B0D6}" type="presParOf" srcId="{D9600EAE-3EA8-4171-A319-9AEF3A5962C2}" destId="{FB322798-2C7A-4F81-A368-6D73813FEDFF}" srcOrd="1" destOrd="0" presId="urn:microsoft.com/office/officeart/2005/8/layout/hierarchy4"/>
    <dgm:cxn modelId="{150C3F9D-9ACE-4445-86A4-312CE589D742}" type="presParOf" srcId="{D9600EAE-3EA8-4171-A319-9AEF3A5962C2}" destId="{F8BA12B1-448A-499C-93D9-BAB41DAD91AA}" srcOrd="2" destOrd="0" presId="urn:microsoft.com/office/officeart/2005/8/layout/hierarchy4"/>
    <dgm:cxn modelId="{9BDD99DB-F400-417A-B2DE-E2E57239B684}" type="presParOf" srcId="{F8BA12B1-448A-499C-93D9-BAB41DAD91AA}" destId="{09166E04-8977-4E02-BABC-E3F8AE18CEA7}" srcOrd="0" destOrd="0" presId="urn:microsoft.com/office/officeart/2005/8/layout/hierarchy4"/>
    <dgm:cxn modelId="{A244523C-0543-4B82-A79C-5C2884E22871}" type="presParOf" srcId="{F8BA12B1-448A-499C-93D9-BAB41DAD91AA}" destId="{E8E89CB7-1898-4DF8-B3C9-4494BF863235}" srcOrd="1" destOrd="0" presId="urn:microsoft.com/office/officeart/2005/8/layout/hierarchy4"/>
    <dgm:cxn modelId="{6729C755-D65F-4293-8DDA-26CBBEDC253F}" type="presParOf" srcId="{F8BA12B1-448A-499C-93D9-BAB41DAD91AA}" destId="{60B023AC-12C6-4239-9090-FF564A7B7977}" srcOrd="2" destOrd="0" presId="urn:microsoft.com/office/officeart/2005/8/layout/hierarchy4"/>
    <dgm:cxn modelId="{EC5A7CD3-0F0B-49D8-9318-F07B79513E6C}" type="presParOf" srcId="{60B023AC-12C6-4239-9090-FF564A7B7977}" destId="{D8576F07-DA7B-4E30-A5AB-6D4084841DC3}" srcOrd="0" destOrd="0" presId="urn:microsoft.com/office/officeart/2005/8/layout/hierarchy4"/>
    <dgm:cxn modelId="{12CD0D2D-4C1F-429E-BDE6-8242424D20EE}" type="presParOf" srcId="{D8576F07-DA7B-4E30-A5AB-6D4084841DC3}" destId="{4CFF9471-C662-4C9F-A3E6-F5979D2B2723}" srcOrd="0" destOrd="0" presId="urn:microsoft.com/office/officeart/2005/8/layout/hierarchy4"/>
    <dgm:cxn modelId="{5E034E0F-A1B6-4FF6-9F01-5497C292B96C}" type="presParOf" srcId="{D8576F07-DA7B-4E30-A5AB-6D4084841DC3}" destId="{DA23818E-9290-441C-807C-78B44DE43F5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4F55AD7-BC6B-417B-B144-24B6D6F257ED}" type="doc">
      <dgm:prSet loTypeId="urn:microsoft.com/office/officeart/2005/8/layout/hList3" loCatId="list" qsTypeId="urn:microsoft.com/office/officeart/2005/8/quickstyle/simple1" qsCatId="simple" csTypeId="urn:microsoft.com/office/officeart/2005/8/colors/colorful3" csCatId="colorful" phldr="1"/>
      <dgm:spPr/>
      <dgm:t>
        <a:bodyPr/>
        <a:lstStyle/>
        <a:p>
          <a:endParaRPr lang="el-GR"/>
        </a:p>
      </dgm:t>
    </dgm:pt>
    <dgm:pt modelId="{B2051793-A2DC-449B-8A96-57167D25F500}">
      <dgm:prSet phldrT="[Κείμενο]"/>
      <dgm:spPr/>
      <dgm:t>
        <a:bodyPr/>
        <a:lstStyle/>
        <a:p>
          <a:r>
            <a:rPr lang="el-GR" dirty="0"/>
            <a:t>Στόχος Πολιτικής 1. Μια εξυπνότερη Ευρώπη μέσω της προώθησης του καινοτόμου και έξυπνου οικονομικού μετασχηματισμού</a:t>
          </a:r>
        </a:p>
        <a:p>
          <a:r>
            <a:rPr lang="el-GR" dirty="0"/>
            <a:t>Ανάλυση σε ειδικούς στόχους:</a:t>
          </a:r>
        </a:p>
      </dgm:t>
    </dgm:pt>
    <dgm:pt modelId="{93704A43-29A5-46C9-9773-DE06EA1D1C87}" type="parTrans" cxnId="{451E2FF5-E6AB-4982-9135-ADEAE1EACF4B}">
      <dgm:prSet/>
      <dgm:spPr/>
      <dgm:t>
        <a:bodyPr/>
        <a:lstStyle/>
        <a:p>
          <a:endParaRPr lang="el-GR"/>
        </a:p>
      </dgm:t>
    </dgm:pt>
    <dgm:pt modelId="{D05FDF30-C528-4627-8D3E-50DD723B0D21}" type="sibTrans" cxnId="{451E2FF5-E6AB-4982-9135-ADEAE1EACF4B}">
      <dgm:prSet/>
      <dgm:spPr/>
      <dgm:t>
        <a:bodyPr/>
        <a:lstStyle/>
        <a:p>
          <a:endParaRPr lang="el-GR"/>
        </a:p>
      </dgm:t>
    </dgm:pt>
    <dgm:pt modelId="{C8A917CE-4D5C-44F7-B107-2DA0D1A531A5}">
      <dgm:prSet phldrT="[Κείμενο]" custT="1"/>
      <dgm:spPr/>
      <dgm:t>
        <a:bodyPr/>
        <a:lstStyle/>
        <a:p>
          <a:r>
            <a:rPr lang="el-GR" sz="2800" b="1" dirty="0">
              <a:solidFill>
                <a:srgbClr val="002060"/>
              </a:solidFill>
            </a:rPr>
            <a:t>i) Ενίσχυση των ικανοτήτων έρευνας και καινοτομίας και την αξιοποίηση των προηγμένων  τεχνολογιών</a:t>
          </a:r>
        </a:p>
      </dgm:t>
    </dgm:pt>
    <dgm:pt modelId="{2A625EC4-085B-4B9C-AEB2-7054CC662FCB}" type="parTrans" cxnId="{82FF1461-B18F-407A-B47B-EA09758B271B}">
      <dgm:prSet/>
      <dgm:spPr/>
      <dgm:t>
        <a:bodyPr/>
        <a:lstStyle/>
        <a:p>
          <a:endParaRPr lang="el-GR"/>
        </a:p>
      </dgm:t>
    </dgm:pt>
    <dgm:pt modelId="{5E5EA380-A450-4EAE-B096-BBA93E49E25F}" type="sibTrans" cxnId="{82FF1461-B18F-407A-B47B-EA09758B271B}">
      <dgm:prSet/>
      <dgm:spPr/>
      <dgm:t>
        <a:bodyPr/>
        <a:lstStyle/>
        <a:p>
          <a:endParaRPr lang="el-GR"/>
        </a:p>
      </dgm:t>
    </dgm:pt>
    <dgm:pt modelId="{757D0881-4A86-46FD-9B13-C44BBFA8A4DF}">
      <dgm:prSet phldrT="[Κείμενο]"/>
      <dgm:spPr/>
      <dgm:t>
        <a:bodyPr/>
        <a:lstStyle/>
        <a:p>
          <a:r>
            <a:rPr lang="el-GR" dirty="0" err="1"/>
            <a:t>ii</a:t>
          </a:r>
          <a:r>
            <a:rPr lang="el-GR" dirty="0"/>
            <a:t>) Εκμετάλλευση των οφελών της </a:t>
          </a:r>
          <a:r>
            <a:rPr lang="el-GR" dirty="0" err="1"/>
            <a:t>ψηφιοποίησης</a:t>
          </a:r>
          <a:r>
            <a:rPr lang="el-GR" dirty="0"/>
            <a:t> για τους πολίτες, τις επιχειρήσεις και τις  κυβερνήσεις</a:t>
          </a:r>
        </a:p>
      </dgm:t>
    </dgm:pt>
    <dgm:pt modelId="{ED47C5B2-1BA2-431C-B918-DDFFD843B290}" type="parTrans" cxnId="{F803B305-39F7-4305-BE97-9FF00B6DF650}">
      <dgm:prSet/>
      <dgm:spPr/>
      <dgm:t>
        <a:bodyPr/>
        <a:lstStyle/>
        <a:p>
          <a:endParaRPr lang="el-GR"/>
        </a:p>
      </dgm:t>
    </dgm:pt>
    <dgm:pt modelId="{6AD457F7-9B78-403B-AB04-7F23ED089027}" type="sibTrans" cxnId="{F803B305-39F7-4305-BE97-9FF00B6DF650}">
      <dgm:prSet/>
      <dgm:spPr/>
      <dgm:t>
        <a:bodyPr/>
        <a:lstStyle/>
        <a:p>
          <a:endParaRPr lang="el-GR"/>
        </a:p>
      </dgm:t>
    </dgm:pt>
    <dgm:pt modelId="{0D8A1EF4-B2EB-48FD-9DBA-881B449C7FC7}">
      <dgm:prSet phldrT="[Κείμενο]"/>
      <dgm:spPr/>
      <dgm:t>
        <a:bodyPr/>
        <a:lstStyle/>
        <a:p>
          <a:r>
            <a:rPr lang="el-GR"/>
            <a:t>iii) Ενίσχυση της ανάπτυξης και της ανταγωνιστικότητας των ΜΜΕ</a:t>
          </a:r>
          <a:endParaRPr lang="el-GR" dirty="0"/>
        </a:p>
      </dgm:t>
    </dgm:pt>
    <dgm:pt modelId="{25587E95-024C-4E22-9942-B3397862E432}" type="parTrans" cxnId="{7002C238-218E-4C6A-8F72-08BA63EFD7F8}">
      <dgm:prSet/>
      <dgm:spPr/>
      <dgm:t>
        <a:bodyPr/>
        <a:lstStyle/>
        <a:p>
          <a:endParaRPr lang="el-GR"/>
        </a:p>
      </dgm:t>
    </dgm:pt>
    <dgm:pt modelId="{F4A7DE05-0EB8-4476-AF5C-041B0951C550}" type="sibTrans" cxnId="{7002C238-218E-4C6A-8F72-08BA63EFD7F8}">
      <dgm:prSet/>
      <dgm:spPr/>
      <dgm:t>
        <a:bodyPr/>
        <a:lstStyle/>
        <a:p>
          <a:endParaRPr lang="el-GR"/>
        </a:p>
      </dgm:t>
    </dgm:pt>
    <dgm:pt modelId="{2DE3CD25-3DB5-41B6-A2D5-CAE9BDC5DB39}">
      <dgm:prSet phldrT="[Κείμενο]"/>
      <dgm:spPr/>
      <dgm:t>
        <a:bodyPr/>
        <a:lstStyle/>
        <a:p>
          <a:r>
            <a:rPr lang="el-GR"/>
            <a:t>iv) Ανάπτυξη δεξιοτήτων για την έξυπνη εξειδίκευση, τη βιομηχανική μετάβαση και την  επιχειρηματικότητα</a:t>
          </a:r>
          <a:endParaRPr lang="el-GR" dirty="0"/>
        </a:p>
      </dgm:t>
    </dgm:pt>
    <dgm:pt modelId="{1250E684-CDF8-4DCE-B056-4E76F3336E16}" type="parTrans" cxnId="{8FE73F4C-E37A-4171-B423-4729A86D3064}">
      <dgm:prSet/>
      <dgm:spPr/>
      <dgm:t>
        <a:bodyPr/>
        <a:lstStyle/>
        <a:p>
          <a:endParaRPr lang="el-GR"/>
        </a:p>
      </dgm:t>
    </dgm:pt>
    <dgm:pt modelId="{7E0580FE-94CF-41A3-875F-8257C49B04CA}" type="sibTrans" cxnId="{8FE73F4C-E37A-4171-B423-4729A86D3064}">
      <dgm:prSet/>
      <dgm:spPr/>
      <dgm:t>
        <a:bodyPr/>
        <a:lstStyle/>
        <a:p>
          <a:endParaRPr lang="el-GR"/>
        </a:p>
      </dgm:t>
    </dgm:pt>
    <dgm:pt modelId="{804E6887-2E0A-4EAB-813F-71A44E23F573}" type="pres">
      <dgm:prSet presAssocID="{C4F55AD7-BC6B-417B-B144-24B6D6F257ED}" presName="composite" presStyleCnt="0">
        <dgm:presLayoutVars>
          <dgm:chMax val="1"/>
          <dgm:dir/>
          <dgm:resizeHandles val="exact"/>
        </dgm:presLayoutVars>
      </dgm:prSet>
      <dgm:spPr/>
      <dgm:t>
        <a:bodyPr/>
        <a:lstStyle/>
        <a:p>
          <a:endParaRPr lang="el-GR"/>
        </a:p>
      </dgm:t>
    </dgm:pt>
    <dgm:pt modelId="{ABEBA3B5-E694-4B27-B234-649A1A1C7204}" type="pres">
      <dgm:prSet presAssocID="{B2051793-A2DC-449B-8A96-57167D25F500}" presName="roof" presStyleLbl="dkBgShp" presStyleIdx="0" presStyleCnt="2"/>
      <dgm:spPr/>
      <dgm:t>
        <a:bodyPr/>
        <a:lstStyle/>
        <a:p>
          <a:endParaRPr lang="el-GR"/>
        </a:p>
      </dgm:t>
    </dgm:pt>
    <dgm:pt modelId="{335A9C31-4100-4D80-A688-8C606C3B2644}" type="pres">
      <dgm:prSet presAssocID="{B2051793-A2DC-449B-8A96-57167D25F500}" presName="pillars" presStyleCnt="0"/>
      <dgm:spPr/>
    </dgm:pt>
    <dgm:pt modelId="{D4D80D77-B9DF-4F90-B65B-DDB54BECEB41}" type="pres">
      <dgm:prSet presAssocID="{B2051793-A2DC-449B-8A96-57167D25F500}" presName="pillar1" presStyleLbl="node1" presStyleIdx="0" presStyleCnt="4">
        <dgm:presLayoutVars>
          <dgm:bulletEnabled val="1"/>
        </dgm:presLayoutVars>
      </dgm:prSet>
      <dgm:spPr/>
      <dgm:t>
        <a:bodyPr/>
        <a:lstStyle/>
        <a:p>
          <a:endParaRPr lang="el-GR"/>
        </a:p>
      </dgm:t>
    </dgm:pt>
    <dgm:pt modelId="{446365A3-8DBC-49A4-BF1C-5AE37A2822C7}" type="pres">
      <dgm:prSet presAssocID="{757D0881-4A86-46FD-9B13-C44BBFA8A4DF}" presName="pillarX" presStyleLbl="node1" presStyleIdx="1" presStyleCnt="4">
        <dgm:presLayoutVars>
          <dgm:bulletEnabled val="1"/>
        </dgm:presLayoutVars>
      </dgm:prSet>
      <dgm:spPr/>
      <dgm:t>
        <a:bodyPr/>
        <a:lstStyle/>
        <a:p>
          <a:endParaRPr lang="el-GR"/>
        </a:p>
      </dgm:t>
    </dgm:pt>
    <dgm:pt modelId="{4EC8D878-ABDD-4B83-B2FB-501A014D5AFB}" type="pres">
      <dgm:prSet presAssocID="{0D8A1EF4-B2EB-48FD-9DBA-881B449C7FC7}" presName="pillarX" presStyleLbl="node1" presStyleIdx="2" presStyleCnt="4">
        <dgm:presLayoutVars>
          <dgm:bulletEnabled val="1"/>
        </dgm:presLayoutVars>
      </dgm:prSet>
      <dgm:spPr/>
      <dgm:t>
        <a:bodyPr/>
        <a:lstStyle/>
        <a:p>
          <a:endParaRPr lang="el-GR"/>
        </a:p>
      </dgm:t>
    </dgm:pt>
    <dgm:pt modelId="{F39A5671-638A-48C8-BDAB-548274A0B7D0}" type="pres">
      <dgm:prSet presAssocID="{2DE3CD25-3DB5-41B6-A2D5-CAE9BDC5DB39}" presName="pillarX" presStyleLbl="node1" presStyleIdx="3" presStyleCnt="4">
        <dgm:presLayoutVars>
          <dgm:bulletEnabled val="1"/>
        </dgm:presLayoutVars>
      </dgm:prSet>
      <dgm:spPr/>
      <dgm:t>
        <a:bodyPr/>
        <a:lstStyle/>
        <a:p>
          <a:endParaRPr lang="el-GR"/>
        </a:p>
      </dgm:t>
    </dgm:pt>
    <dgm:pt modelId="{D09B9780-B3D5-423D-B63F-0540A5108470}" type="pres">
      <dgm:prSet presAssocID="{B2051793-A2DC-449B-8A96-57167D25F500}" presName="base" presStyleLbl="dkBgShp" presStyleIdx="1" presStyleCnt="2"/>
      <dgm:spPr/>
    </dgm:pt>
  </dgm:ptLst>
  <dgm:cxnLst>
    <dgm:cxn modelId="{FC6895BE-0A85-4675-B138-11BD2CF5761A}" type="presOf" srcId="{757D0881-4A86-46FD-9B13-C44BBFA8A4DF}" destId="{446365A3-8DBC-49A4-BF1C-5AE37A2822C7}" srcOrd="0" destOrd="0" presId="urn:microsoft.com/office/officeart/2005/8/layout/hList3"/>
    <dgm:cxn modelId="{70B91D4D-C7BB-457B-A673-562465177DAF}" type="presOf" srcId="{2DE3CD25-3DB5-41B6-A2D5-CAE9BDC5DB39}" destId="{F39A5671-638A-48C8-BDAB-548274A0B7D0}" srcOrd="0" destOrd="0" presId="urn:microsoft.com/office/officeart/2005/8/layout/hList3"/>
    <dgm:cxn modelId="{82FF1461-B18F-407A-B47B-EA09758B271B}" srcId="{B2051793-A2DC-449B-8A96-57167D25F500}" destId="{C8A917CE-4D5C-44F7-B107-2DA0D1A531A5}" srcOrd="0" destOrd="0" parTransId="{2A625EC4-085B-4B9C-AEB2-7054CC662FCB}" sibTransId="{5E5EA380-A450-4EAE-B096-BBA93E49E25F}"/>
    <dgm:cxn modelId="{62472640-3498-4C9B-8067-C49ABBDEE1C3}" type="presOf" srcId="{0D8A1EF4-B2EB-48FD-9DBA-881B449C7FC7}" destId="{4EC8D878-ABDD-4B83-B2FB-501A014D5AFB}" srcOrd="0" destOrd="0" presId="urn:microsoft.com/office/officeart/2005/8/layout/hList3"/>
    <dgm:cxn modelId="{7002C238-218E-4C6A-8F72-08BA63EFD7F8}" srcId="{B2051793-A2DC-449B-8A96-57167D25F500}" destId="{0D8A1EF4-B2EB-48FD-9DBA-881B449C7FC7}" srcOrd="2" destOrd="0" parTransId="{25587E95-024C-4E22-9942-B3397862E432}" sibTransId="{F4A7DE05-0EB8-4476-AF5C-041B0951C550}"/>
    <dgm:cxn modelId="{8FE73F4C-E37A-4171-B423-4729A86D3064}" srcId="{B2051793-A2DC-449B-8A96-57167D25F500}" destId="{2DE3CD25-3DB5-41B6-A2D5-CAE9BDC5DB39}" srcOrd="3" destOrd="0" parTransId="{1250E684-CDF8-4DCE-B056-4E76F3336E16}" sibTransId="{7E0580FE-94CF-41A3-875F-8257C49B04CA}"/>
    <dgm:cxn modelId="{D4936EDE-37BD-4461-BEAF-5D1BA2F23B35}" type="presOf" srcId="{C8A917CE-4D5C-44F7-B107-2DA0D1A531A5}" destId="{D4D80D77-B9DF-4F90-B65B-DDB54BECEB41}" srcOrd="0" destOrd="0" presId="urn:microsoft.com/office/officeart/2005/8/layout/hList3"/>
    <dgm:cxn modelId="{0EEB0BB7-9AA2-4251-ACA6-BE12BF50247B}" type="presOf" srcId="{C4F55AD7-BC6B-417B-B144-24B6D6F257ED}" destId="{804E6887-2E0A-4EAB-813F-71A44E23F573}" srcOrd="0" destOrd="0" presId="urn:microsoft.com/office/officeart/2005/8/layout/hList3"/>
    <dgm:cxn modelId="{451E2FF5-E6AB-4982-9135-ADEAE1EACF4B}" srcId="{C4F55AD7-BC6B-417B-B144-24B6D6F257ED}" destId="{B2051793-A2DC-449B-8A96-57167D25F500}" srcOrd="0" destOrd="0" parTransId="{93704A43-29A5-46C9-9773-DE06EA1D1C87}" sibTransId="{D05FDF30-C528-4627-8D3E-50DD723B0D21}"/>
    <dgm:cxn modelId="{F803B305-39F7-4305-BE97-9FF00B6DF650}" srcId="{B2051793-A2DC-449B-8A96-57167D25F500}" destId="{757D0881-4A86-46FD-9B13-C44BBFA8A4DF}" srcOrd="1" destOrd="0" parTransId="{ED47C5B2-1BA2-431C-B918-DDFFD843B290}" sibTransId="{6AD457F7-9B78-403B-AB04-7F23ED089027}"/>
    <dgm:cxn modelId="{3D160517-AF31-4AEB-81ED-3D9AAA8ED215}" type="presOf" srcId="{B2051793-A2DC-449B-8A96-57167D25F500}" destId="{ABEBA3B5-E694-4B27-B234-649A1A1C7204}" srcOrd="0" destOrd="0" presId="urn:microsoft.com/office/officeart/2005/8/layout/hList3"/>
    <dgm:cxn modelId="{174C0F19-007E-4D42-BAD4-E22B8DCEF641}" type="presParOf" srcId="{804E6887-2E0A-4EAB-813F-71A44E23F573}" destId="{ABEBA3B5-E694-4B27-B234-649A1A1C7204}" srcOrd="0" destOrd="0" presId="urn:microsoft.com/office/officeart/2005/8/layout/hList3"/>
    <dgm:cxn modelId="{1A70879A-E338-44C3-B512-091B61AB32A5}" type="presParOf" srcId="{804E6887-2E0A-4EAB-813F-71A44E23F573}" destId="{335A9C31-4100-4D80-A688-8C606C3B2644}" srcOrd="1" destOrd="0" presId="urn:microsoft.com/office/officeart/2005/8/layout/hList3"/>
    <dgm:cxn modelId="{616A72C3-3581-415D-8104-C7405F3C1E13}" type="presParOf" srcId="{335A9C31-4100-4D80-A688-8C606C3B2644}" destId="{D4D80D77-B9DF-4F90-B65B-DDB54BECEB41}" srcOrd="0" destOrd="0" presId="urn:microsoft.com/office/officeart/2005/8/layout/hList3"/>
    <dgm:cxn modelId="{A154505C-2B38-4E5C-9E3B-D5985785CD99}" type="presParOf" srcId="{335A9C31-4100-4D80-A688-8C606C3B2644}" destId="{446365A3-8DBC-49A4-BF1C-5AE37A2822C7}" srcOrd="1" destOrd="0" presId="urn:microsoft.com/office/officeart/2005/8/layout/hList3"/>
    <dgm:cxn modelId="{35786FFC-8B58-4134-84E0-BB567A78BFE4}" type="presParOf" srcId="{335A9C31-4100-4D80-A688-8C606C3B2644}" destId="{4EC8D878-ABDD-4B83-B2FB-501A014D5AFB}" srcOrd="2" destOrd="0" presId="urn:microsoft.com/office/officeart/2005/8/layout/hList3"/>
    <dgm:cxn modelId="{0D3235A2-4516-4645-BDF0-0971B925BA9F}" type="presParOf" srcId="{335A9C31-4100-4D80-A688-8C606C3B2644}" destId="{F39A5671-638A-48C8-BDAB-548274A0B7D0}" srcOrd="3" destOrd="0" presId="urn:microsoft.com/office/officeart/2005/8/layout/hList3"/>
    <dgm:cxn modelId="{75BB0F9C-44C7-4857-8074-AFA3414178F5}" type="presParOf" srcId="{804E6887-2E0A-4EAB-813F-71A44E23F573}" destId="{D09B9780-B3D5-423D-B63F-0540A5108470}"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BAEE8F-7E15-40F7-9E5D-929218F34055}" type="doc">
      <dgm:prSet loTypeId="urn:microsoft.com/office/officeart/2005/8/layout/radial1" loCatId="cycle" qsTypeId="urn:microsoft.com/office/officeart/2005/8/quickstyle/simple5" qsCatId="simple" csTypeId="urn:microsoft.com/office/officeart/2005/8/colors/accent1_2" csCatId="accent1" phldr="1"/>
      <dgm:spPr/>
      <dgm:t>
        <a:bodyPr/>
        <a:lstStyle/>
        <a:p>
          <a:endParaRPr lang="el-GR"/>
        </a:p>
      </dgm:t>
    </dgm:pt>
    <dgm:pt modelId="{4C776C57-6E2A-4E65-B33C-CEDE385EE6A5}">
      <dgm:prSet phldrT="[Κείμενο]" custT="1"/>
      <dgm:spPr>
        <a:solidFill>
          <a:schemeClr val="accent3">
            <a:lumMod val="60000"/>
            <a:lumOff val="40000"/>
          </a:schemeClr>
        </a:solidFill>
      </dgm:spPr>
      <dgm:t>
        <a:bodyPr/>
        <a:lstStyle/>
        <a:p>
          <a:r>
            <a:rPr lang="en-US" sz="2400" b="1" kern="1200" cap="none" baseline="0" dirty="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ea typeface="+mn-ea"/>
              <a:cs typeface="Calibri" panose="020F0502020204030204" pitchFamily="34" charset="0"/>
            </a:rPr>
            <a:t>Innovation</a:t>
          </a:r>
        </a:p>
        <a:p>
          <a:r>
            <a:rPr lang="en-US" sz="2400" b="1" kern="1200" cap="none" baseline="0" dirty="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ea typeface="+mn-ea"/>
              <a:cs typeface="Calibri" panose="020F0502020204030204" pitchFamily="34" charset="0"/>
            </a:rPr>
            <a:t>Platforms</a:t>
          </a:r>
          <a:endParaRPr lang="el-GR" sz="2400" b="1" kern="1200" cap="none" baseline="0" dirty="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ea typeface="+mn-ea"/>
            <a:cs typeface="Calibri" panose="020F0502020204030204" pitchFamily="34" charset="0"/>
          </a:endParaRPr>
        </a:p>
      </dgm:t>
    </dgm:pt>
    <dgm:pt modelId="{CD794375-B767-40D8-8C84-09C43768C41B}" type="parTrans" cxnId="{51CE7C9B-4676-41C6-8FF8-A63FF50ACD7B}">
      <dgm:prSet/>
      <dgm:spPr/>
      <dgm:t>
        <a:bodyPr/>
        <a:lstStyle/>
        <a:p>
          <a:endParaRPr lang="el-GR"/>
        </a:p>
      </dgm:t>
    </dgm:pt>
    <dgm:pt modelId="{CEE010B2-4A13-4180-8F6B-9B5BE0F79FD6}" type="sibTrans" cxnId="{51CE7C9B-4676-41C6-8FF8-A63FF50ACD7B}">
      <dgm:prSet/>
      <dgm:spPr/>
      <dgm:t>
        <a:bodyPr/>
        <a:lstStyle/>
        <a:p>
          <a:endParaRPr lang="el-GR"/>
        </a:p>
      </dgm:t>
    </dgm:pt>
    <dgm:pt modelId="{F227FF3D-9EEF-458D-9B1D-1F7B5DEED538}">
      <dgm:prSet custT="1"/>
      <dgm:spPr>
        <a:blipFill dpi="0" rotWithShape="0">
          <a:blip xmlns:r="http://schemas.openxmlformats.org/officeDocument/2006/relationships" r:embed="rId1">
            <a:alphaModFix amt="49000"/>
          </a:blip>
          <a:srcRect/>
          <a:stretch>
            <a:fillRect/>
          </a:stretch>
        </a:blipFill>
        <a:effectLst>
          <a:outerShdw blurRad="101600" dir="600000" sx="108000" sy="108000" algn="ctr" rotWithShape="0">
            <a:prstClr val="black">
              <a:alpha val="40000"/>
            </a:prstClr>
          </a:outerShdw>
        </a:effectLst>
      </dgm:spPr>
      <dgm:t>
        <a:bodyPr/>
        <a:lstStyle/>
        <a:p>
          <a:pPr algn="ctr"/>
          <a:r>
            <a:rPr lang="en-US" sz="5400" b="1" dirty="0">
              <a:solidFill>
                <a:srgbClr val="FFFF00"/>
              </a:solidFill>
              <a:latin typeface="Calibri" panose="020F0502020204030204" pitchFamily="34" charset="0"/>
              <a:cs typeface="Calibri" panose="020F0502020204030204" pitchFamily="34" charset="0"/>
            </a:rPr>
            <a:t>ICT</a:t>
          </a:r>
          <a:endParaRPr lang="el-GR" sz="5400" b="1" dirty="0">
            <a:solidFill>
              <a:srgbClr val="FFFF00"/>
            </a:solidFill>
            <a:latin typeface="Calibri" panose="020F0502020204030204" pitchFamily="34" charset="0"/>
            <a:cs typeface="Calibri" panose="020F0502020204030204" pitchFamily="34" charset="0"/>
          </a:endParaRPr>
        </a:p>
      </dgm:t>
    </dgm:pt>
    <dgm:pt modelId="{0B0AEAC8-AE43-4E65-B415-C307FFCE3EF3}" type="sibTrans" cxnId="{DEF324B7-B6B0-4BF8-AAEE-8248850B0B5E}">
      <dgm:prSet/>
      <dgm:spPr/>
      <dgm:t>
        <a:bodyPr/>
        <a:lstStyle/>
        <a:p>
          <a:endParaRPr lang="el-GR"/>
        </a:p>
      </dgm:t>
    </dgm:pt>
    <dgm:pt modelId="{A4512A78-8FD1-4310-8FD3-A05E42E31A52}" type="parTrans" cxnId="{DEF324B7-B6B0-4BF8-AAEE-8248850B0B5E}">
      <dgm:prSet/>
      <dgm:spPr/>
      <dgm:t>
        <a:bodyPr/>
        <a:lstStyle/>
        <a:p>
          <a:endParaRPr lang="el-GR" dirty="0"/>
        </a:p>
      </dgm:t>
    </dgm:pt>
    <dgm:pt modelId="{E84D869D-1C12-4D55-8DA6-3DDB7AEBCCE0}">
      <dgm:prSet custT="1"/>
      <dgm:spPr>
        <a:blipFill dpi="0" rotWithShape="0">
          <a:blip xmlns:r="http://schemas.openxmlformats.org/officeDocument/2006/relationships" r:embed="rId2">
            <a:alphaModFix amt="49000"/>
          </a:blip>
          <a:srcRect/>
          <a:stretch>
            <a:fillRect/>
          </a:stretch>
        </a:blipFill>
        <a:effectLst>
          <a:outerShdw blurRad="101600" dir="600000" sx="108000" sy="108000" algn="ctr" rotWithShape="0">
            <a:prstClr val="black">
              <a:alpha val="40000"/>
            </a:prstClr>
          </a:outerShdw>
        </a:effectLst>
      </dgm:spPr>
      <dgm:t>
        <a:bodyPr/>
        <a:lstStyle/>
        <a:p>
          <a:r>
            <a:rPr lang="en-US" sz="1700" b="1" dirty="0">
              <a:solidFill>
                <a:srgbClr val="002060"/>
              </a:solidFill>
              <a:latin typeface="Calibri" panose="020F0502020204030204" pitchFamily="34" charset="0"/>
              <a:cs typeface="Calibri" panose="020F0502020204030204" pitchFamily="34" charset="0"/>
            </a:rPr>
            <a:t>Agro-food</a:t>
          </a:r>
          <a:endParaRPr lang="el-GR" sz="1700" b="1" dirty="0">
            <a:solidFill>
              <a:srgbClr val="002060"/>
            </a:solidFill>
            <a:latin typeface="Calibri" panose="020F0502020204030204" pitchFamily="34" charset="0"/>
            <a:cs typeface="Calibri" panose="020F0502020204030204" pitchFamily="34" charset="0"/>
          </a:endParaRPr>
        </a:p>
      </dgm:t>
    </dgm:pt>
    <dgm:pt modelId="{A7ECE242-8CAE-495C-9505-AF9DB7060A39}" type="sibTrans" cxnId="{70E0CCAB-094A-4A7D-B802-FACB9CCDA854}">
      <dgm:prSet/>
      <dgm:spPr/>
      <dgm:t>
        <a:bodyPr/>
        <a:lstStyle/>
        <a:p>
          <a:endParaRPr lang="el-GR"/>
        </a:p>
      </dgm:t>
    </dgm:pt>
    <dgm:pt modelId="{8005DCB1-5A99-46D8-A78B-7565D2106131}" type="parTrans" cxnId="{70E0CCAB-094A-4A7D-B802-FACB9CCDA854}">
      <dgm:prSet/>
      <dgm:spPr/>
      <dgm:t>
        <a:bodyPr/>
        <a:lstStyle/>
        <a:p>
          <a:endParaRPr lang="el-GR" dirty="0"/>
        </a:p>
      </dgm:t>
    </dgm:pt>
    <dgm:pt modelId="{3DACC6FA-D735-47BA-A2B7-F7FA0E7198EB}">
      <dgm:prSet custT="1"/>
      <dgm:spPr>
        <a:blipFill dpi="0" rotWithShape="0">
          <a:blip xmlns:r="http://schemas.openxmlformats.org/officeDocument/2006/relationships" r:embed="rId3">
            <a:alphaModFix amt="49000"/>
          </a:blip>
          <a:srcRect/>
          <a:stretch>
            <a:fillRect/>
          </a:stretch>
        </a:blipFill>
        <a:effectLst>
          <a:outerShdw blurRad="101600" dir="600000" sx="108000" sy="108000" algn="ctr" rotWithShape="0">
            <a:prstClr val="black">
              <a:alpha val="40000"/>
            </a:prstClr>
          </a:outerShdw>
        </a:effectLst>
      </dgm:spPr>
      <dgm:t>
        <a:bodyPr/>
        <a:lstStyle/>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Health </a:t>
          </a:r>
        </a:p>
        <a:p>
          <a:pPr>
            <a:lnSpc>
              <a:spcPct val="100000"/>
            </a:lnSpc>
            <a:spcAft>
              <a:spcPts val="0"/>
            </a:spcAft>
          </a:pPr>
          <a:r>
            <a:rPr lang="en-US" sz="1400" b="1" dirty="0">
              <a:solidFill>
                <a:srgbClr val="002060"/>
              </a:solidFill>
              <a:latin typeface="Calibri" panose="020F0502020204030204" pitchFamily="34" charset="0"/>
              <a:cs typeface="Calibri" panose="020F0502020204030204" pitchFamily="34" charset="0"/>
            </a:rPr>
            <a:t>&amp;</a:t>
          </a:r>
        </a:p>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Pharma</a:t>
          </a:r>
          <a:endParaRPr lang="el-GR" sz="1700" b="1" dirty="0">
            <a:solidFill>
              <a:srgbClr val="002060"/>
            </a:solidFill>
            <a:latin typeface="Calibri" panose="020F0502020204030204" pitchFamily="34" charset="0"/>
            <a:cs typeface="Calibri" panose="020F0502020204030204" pitchFamily="34" charset="0"/>
          </a:endParaRPr>
        </a:p>
      </dgm:t>
    </dgm:pt>
    <dgm:pt modelId="{6610BD08-7F2F-416B-8797-F31767873565}" type="sibTrans" cxnId="{42B5599C-1166-4129-82EC-0D40332B7613}">
      <dgm:prSet/>
      <dgm:spPr/>
      <dgm:t>
        <a:bodyPr/>
        <a:lstStyle/>
        <a:p>
          <a:endParaRPr lang="el-GR"/>
        </a:p>
      </dgm:t>
    </dgm:pt>
    <dgm:pt modelId="{A15BC054-B09C-43E1-B1DF-300991E9C11E}" type="parTrans" cxnId="{42B5599C-1166-4129-82EC-0D40332B7613}">
      <dgm:prSet/>
      <dgm:spPr/>
      <dgm:t>
        <a:bodyPr/>
        <a:lstStyle/>
        <a:p>
          <a:endParaRPr lang="el-GR" dirty="0"/>
        </a:p>
      </dgm:t>
    </dgm:pt>
    <dgm:pt modelId="{183C53B9-6D8B-4058-8AC0-18B166715453}">
      <dgm:prSet custT="1"/>
      <dgm:spPr>
        <a:blipFill dpi="0" rotWithShape="0">
          <a:blip xmlns:r="http://schemas.openxmlformats.org/officeDocument/2006/relationships" r:embed="rId4">
            <a:alphaModFix amt="49000"/>
          </a:blip>
          <a:srcRect/>
          <a:stretch>
            <a:fillRect/>
          </a:stretch>
        </a:blipFill>
        <a:effectLst>
          <a:outerShdw blurRad="101600" dir="600000" sx="108000" sy="108000" algn="ctr" rotWithShape="0">
            <a:prstClr val="black">
              <a:alpha val="40000"/>
            </a:prstClr>
          </a:outerShdw>
        </a:effectLst>
      </dgm:spPr>
      <dgm:t>
        <a:bodyPr/>
        <a:lstStyle/>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Materials </a:t>
          </a:r>
        </a:p>
        <a:p>
          <a:pPr>
            <a:lnSpc>
              <a:spcPct val="100000"/>
            </a:lnSpc>
            <a:spcAft>
              <a:spcPts val="0"/>
            </a:spcAft>
          </a:pPr>
          <a:r>
            <a:rPr lang="en-US" sz="1400" b="1" dirty="0">
              <a:solidFill>
                <a:srgbClr val="002060"/>
              </a:solidFill>
              <a:latin typeface="Calibri" panose="020F0502020204030204" pitchFamily="34" charset="0"/>
              <a:cs typeface="Calibri" panose="020F0502020204030204" pitchFamily="34" charset="0"/>
            </a:rPr>
            <a:t>&amp;</a:t>
          </a:r>
          <a:r>
            <a:rPr lang="en-US" sz="1700" b="1" dirty="0">
              <a:solidFill>
                <a:srgbClr val="002060"/>
              </a:solidFill>
              <a:latin typeface="Calibri" panose="020F0502020204030204" pitchFamily="34" charset="0"/>
              <a:cs typeface="Calibri" panose="020F0502020204030204" pitchFamily="34" charset="0"/>
            </a:rPr>
            <a:t> </a:t>
          </a:r>
        </a:p>
        <a:p>
          <a:pPr>
            <a:lnSpc>
              <a:spcPct val="100000"/>
            </a:lnSpc>
            <a:spcAft>
              <a:spcPts val="0"/>
            </a:spcAft>
          </a:pPr>
          <a:r>
            <a:rPr lang="en-US" sz="1600" b="1" dirty="0">
              <a:solidFill>
                <a:srgbClr val="002060"/>
              </a:solidFill>
              <a:latin typeface="Calibri" panose="020F0502020204030204" pitchFamily="34" charset="0"/>
              <a:cs typeface="Calibri" panose="020F0502020204030204" pitchFamily="34" charset="0"/>
            </a:rPr>
            <a:t>Construction</a:t>
          </a:r>
          <a:endParaRPr lang="el-GR" sz="1600" b="1" dirty="0">
            <a:solidFill>
              <a:srgbClr val="002060"/>
            </a:solidFill>
            <a:latin typeface="Calibri" panose="020F0502020204030204" pitchFamily="34" charset="0"/>
            <a:cs typeface="Calibri" panose="020F0502020204030204" pitchFamily="34" charset="0"/>
          </a:endParaRPr>
        </a:p>
      </dgm:t>
    </dgm:pt>
    <dgm:pt modelId="{DB5A2D25-F774-4156-8E05-EF54FA715272}" type="sibTrans" cxnId="{58AE13B7-52B3-4119-9111-980086EBCF12}">
      <dgm:prSet/>
      <dgm:spPr/>
      <dgm:t>
        <a:bodyPr/>
        <a:lstStyle/>
        <a:p>
          <a:endParaRPr lang="el-GR"/>
        </a:p>
      </dgm:t>
    </dgm:pt>
    <dgm:pt modelId="{4D1E445F-B82C-48FF-AE26-EE69B7BE62AA}" type="parTrans" cxnId="{58AE13B7-52B3-4119-9111-980086EBCF12}">
      <dgm:prSet/>
      <dgm:spPr/>
      <dgm:t>
        <a:bodyPr/>
        <a:lstStyle/>
        <a:p>
          <a:endParaRPr lang="el-GR" dirty="0"/>
        </a:p>
      </dgm:t>
    </dgm:pt>
    <dgm:pt modelId="{A882896B-E55C-4626-B725-CA7F3D60E0CE}">
      <dgm:prSet phldrT="[Κείμενο]" custT="1"/>
      <dgm:spPr>
        <a:blipFill dpi="0" rotWithShape="0">
          <a:blip xmlns:r="http://schemas.openxmlformats.org/officeDocument/2006/relationships" r:embed="rId5">
            <a:alphaModFix amt="49000"/>
          </a:blip>
          <a:srcRect/>
          <a:stretch>
            <a:fillRect/>
          </a:stretch>
        </a:blipFill>
        <a:effectLst>
          <a:outerShdw blurRad="101600" dir="600000" sx="108000" sy="108000" algn="ctr" rotWithShape="0">
            <a:prstClr val="black">
              <a:alpha val="40000"/>
            </a:prstClr>
          </a:outerShdw>
        </a:effectLst>
      </dgm:spPr>
      <dgm:t>
        <a:bodyPr/>
        <a:lstStyle/>
        <a:p>
          <a:r>
            <a:rPr lang="en-US" sz="1700" b="1" dirty="0">
              <a:solidFill>
                <a:srgbClr val="002060"/>
              </a:solidFill>
              <a:latin typeface="Calibri" panose="020F0502020204030204" pitchFamily="34" charset="0"/>
              <a:cs typeface="Calibri" panose="020F0502020204030204" pitchFamily="34" charset="0"/>
            </a:rPr>
            <a:t>Energy</a:t>
          </a:r>
          <a:endParaRPr lang="el-GR" sz="1700" b="1" dirty="0">
            <a:solidFill>
              <a:srgbClr val="002060"/>
            </a:solidFill>
            <a:latin typeface="Calibri" panose="020F0502020204030204" pitchFamily="34" charset="0"/>
            <a:cs typeface="Calibri" panose="020F0502020204030204" pitchFamily="34" charset="0"/>
          </a:endParaRPr>
        </a:p>
      </dgm:t>
    </dgm:pt>
    <dgm:pt modelId="{A23ECBDA-78CF-48DC-88F6-1A8C224ACCE0}" type="sibTrans" cxnId="{D1597312-DA9A-4BDF-948E-34E7B3AEBDED}">
      <dgm:prSet/>
      <dgm:spPr/>
      <dgm:t>
        <a:bodyPr/>
        <a:lstStyle/>
        <a:p>
          <a:endParaRPr lang="el-GR"/>
        </a:p>
      </dgm:t>
    </dgm:pt>
    <dgm:pt modelId="{41F81EA3-2A6E-4CC8-BAE0-80CBB4D64D5F}" type="parTrans" cxnId="{D1597312-DA9A-4BDF-948E-34E7B3AEBDED}">
      <dgm:prSet/>
      <dgm:spPr/>
      <dgm:t>
        <a:bodyPr/>
        <a:lstStyle/>
        <a:p>
          <a:endParaRPr lang="el-GR" dirty="0"/>
        </a:p>
      </dgm:t>
    </dgm:pt>
    <dgm:pt modelId="{888800AA-EB57-4981-A5E9-39A02C1D2BC0}">
      <dgm:prSet phldrT="[Κείμενο]" custT="1"/>
      <dgm:spPr>
        <a:blipFill dpi="0" rotWithShape="0">
          <a:blip xmlns:r="http://schemas.openxmlformats.org/officeDocument/2006/relationships" r:embed="rId6">
            <a:alphaModFix amt="49000"/>
          </a:blip>
          <a:srcRect/>
          <a:stretch>
            <a:fillRect/>
          </a:stretch>
        </a:blipFill>
        <a:effectLst>
          <a:outerShdw blurRad="101600" dir="600000" sx="108000" sy="108000" algn="ctr" rotWithShape="0">
            <a:prstClr val="black">
              <a:alpha val="40000"/>
            </a:prstClr>
          </a:outerShdw>
        </a:effectLst>
      </dgm:spPr>
      <dgm:t>
        <a:bodyPr/>
        <a:lstStyle/>
        <a:p>
          <a:r>
            <a:rPr lang="en-US" sz="1600" b="1" dirty="0">
              <a:solidFill>
                <a:srgbClr val="002060"/>
              </a:solidFill>
              <a:latin typeface="Calibri" panose="020F0502020204030204" pitchFamily="34" charset="0"/>
              <a:cs typeface="Calibri" panose="020F0502020204030204" pitchFamily="34" charset="0"/>
            </a:rPr>
            <a:t>Environment</a:t>
          </a:r>
          <a:endParaRPr lang="el-GR" sz="1700" b="1" dirty="0">
            <a:solidFill>
              <a:srgbClr val="002060"/>
            </a:solidFill>
            <a:latin typeface="Calibri" panose="020F0502020204030204" pitchFamily="34" charset="0"/>
            <a:cs typeface="Calibri" panose="020F0502020204030204" pitchFamily="34" charset="0"/>
          </a:endParaRPr>
        </a:p>
      </dgm:t>
    </dgm:pt>
    <dgm:pt modelId="{32B8B9F6-FCE8-4CA3-A4D7-1CE60583E6A6}" type="sibTrans" cxnId="{DE067E47-8BD3-4FCD-A34C-0D33A6645844}">
      <dgm:prSet/>
      <dgm:spPr/>
      <dgm:t>
        <a:bodyPr/>
        <a:lstStyle/>
        <a:p>
          <a:endParaRPr lang="el-GR"/>
        </a:p>
      </dgm:t>
    </dgm:pt>
    <dgm:pt modelId="{1AAC7414-560C-4C65-A999-CEAE6A6ECB55}" type="parTrans" cxnId="{DE067E47-8BD3-4FCD-A34C-0D33A6645844}">
      <dgm:prSet/>
      <dgm:spPr/>
      <dgm:t>
        <a:bodyPr/>
        <a:lstStyle/>
        <a:p>
          <a:endParaRPr lang="el-GR" dirty="0"/>
        </a:p>
      </dgm:t>
    </dgm:pt>
    <dgm:pt modelId="{A12246B2-C39B-47A1-A6A0-3FD99F7E7484}">
      <dgm:prSet phldrT="[Κείμενο]" custT="1"/>
      <dgm:spPr>
        <a:blipFill dpi="0" rotWithShape="0">
          <a:blip xmlns:r="http://schemas.openxmlformats.org/officeDocument/2006/relationships" r:embed="rId7">
            <a:alphaModFix amt="49000"/>
          </a:blip>
          <a:srcRect/>
          <a:stretch>
            <a:fillRect/>
          </a:stretch>
        </a:blipFill>
        <a:effectLst>
          <a:outerShdw blurRad="101600" dir="600000" sx="108000" sy="108000" algn="ctr" rotWithShape="0">
            <a:prstClr val="black">
              <a:alpha val="40000"/>
            </a:prstClr>
          </a:outerShdw>
        </a:effectLst>
      </dgm:spPr>
      <dgm:t>
        <a:bodyPr/>
        <a:lstStyle/>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Transport </a:t>
          </a:r>
        </a:p>
        <a:p>
          <a:pPr>
            <a:lnSpc>
              <a:spcPct val="100000"/>
            </a:lnSpc>
            <a:spcAft>
              <a:spcPts val="0"/>
            </a:spcAft>
          </a:pPr>
          <a:r>
            <a:rPr lang="en-US" sz="1400" b="1" dirty="0">
              <a:solidFill>
                <a:srgbClr val="002060"/>
              </a:solidFill>
              <a:latin typeface="Calibri" panose="020F0502020204030204" pitchFamily="34" charset="0"/>
              <a:cs typeface="Calibri" panose="020F0502020204030204" pitchFamily="34" charset="0"/>
            </a:rPr>
            <a:t>&amp;</a:t>
          </a:r>
          <a:r>
            <a:rPr lang="en-US" sz="1700" b="1" dirty="0">
              <a:solidFill>
                <a:srgbClr val="002060"/>
              </a:solidFill>
              <a:latin typeface="Calibri" panose="020F0502020204030204" pitchFamily="34" charset="0"/>
              <a:cs typeface="Calibri" panose="020F0502020204030204" pitchFamily="34" charset="0"/>
            </a:rPr>
            <a:t> </a:t>
          </a:r>
        </a:p>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Logistics</a:t>
          </a:r>
        </a:p>
      </dgm:t>
    </dgm:pt>
    <dgm:pt modelId="{E020C056-B417-4B47-9749-86D573E8DECB}" type="sibTrans" cxnId="{13AA64DA-19C9-4BC8-84F1-97FE34C8AA00}">
      <dgm:prSet/>
      <dgm:spPr/>
      <dgm:t>
        <a:bodyPr/>
        <a:lstStyle/>
        <a:p>
          <a:endParaRPr lang="el-GR"/>
        </a:p>
      </dgm:t>
    </dgm:pt>
    <dgm:pt modelId="{F674B28F-5AF2-496F-A147-0B0DAC967A1C}" type="parTrans" cxnId="{13AA64DA-19C9-4BC8-84F1-97FE34C8AA00}">
      <dgm:prSet/>
      <dgm:spPr/>
      <dgm:t>
        <a:bodyPr/>
        <a:lstStyle/>
        <a:p>
          <a:endParaRPr lang="el-GR" dirty="0"/>
        </a:p>
      </dgm:t>
    </dgm:pt>
    <dgm:pt modelId="{B9A7ABD4-A3A6-419E-B42A-8E4460734CD4}">
      <dgm:prSet phldrT="[Κείμενο]" custT="1"/>
      <dgm:spPr>
        <a:blipFill dpi="0" rotWithShape="0">
          <a:blip xmlns:r="http://schemas.openxmlformats.org/officeDocument/2006/relationships" r:embed="rId8">
            <a:alphaModFix amt="49000"/>
          </a:blip>
          <a:srcRect/>
          <a:stretch>
            <a:fillRect/>
          </a:stretch>
        </a:blipFill>
        <a:effectLst>
          <a:outerShdw blurRad="101600" dir="600000" sx="108000" sy="108000" algn="ctr" rotWithShape="0">
            <a:prstClr val="black">
              <a:alpha val="40000"/>
            </a:prstClr>
          </a:outerShdw>
        </a:effectLst>
      </dgm:spPr>
      <dgm:t>
        <a:bodyPr/>
        <a:lstStyle/>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Culture,</a:t>
          </a:r>
        </a:p>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Tourism,</a:t>
          </a:r>
        </a:p>
        <a:p>
          <a:pPr>
            <a:lnSpc>
              <a:spcPct val="100000"/>
            </a:lnSpc>
            <a:spcAft>
              <a:spcPts val="0"/>
            </a:spcAft>
          </a:pPr>
          <a:r>
            <a:rPr lang="en-US" sz="1700" b="1" dirty="0">
              <a:solidFill>
                <a:srgbClr val="002060"/>
              </a:solidFill>
              <a:latin typeface="Calibri" panose="020F0502020204030204" pitchFamily="34" charset="0"/>
              <a:cs typeface="Calibri" panose="020F0502020204030204" pitchFamily="34" charset="0"/>
            </a:rPr>
            <a:t>Creative Industry</a:t>
          </a:r>
          <a:endParaRPr lang="el-GR" sz="1700" b="1" dirty="0">
            <a:solidFill>
              <a:srgbClr val="002060"/>
            </a:solidFill>
            <a:latin typeface="Calibri" panose="020F0502020204030204" pitchFamily="34" charset="0"/>
            <a:cs typeface="Calibri" panose="020F0502020204030204" pitchFamily="34" charset="0"/>
          </a:endParaRPr>
        </a:p>
      </dgm:t>
    </dgm:pt>
    <dgm:pt modelId="{F06CD475-ABB7-438E-B10B-8E018555E7ED}" type="sibTrans" cxnId="{1B8E9877-9627-43CD-A370-ACE1D5985DCC}">
      <dgm:prSet/>
      <dgm:spPr/>
      <dgm:t>
        <a:bodyPr/>
        <a:lstStyle/>
        <a:p>
          <a:endParaRPr lang="el-GR"/>
        </a:p>
      </dgm:t>
    </dgm:pt>
    <dgm:pt modelId="{0F8B8DC9-504E-4510-88B9-242CBD83B8FB}" type="parTrans" cxnId="{1B8E9877-9627-43CD-A370-ACE1D5985DCC}">
      <dgm:prSet/>
      <dgm:spPr/>
      <dgm:t>
        <a:bodyPr/>
        <a:lstStyle/>
        <a:p>
          <a:endParaRPr lang="el-GR" dirty="0"/>
        </a:p>
      </dgm:t>
    </dgm:pt>
    <dgm:pt modelId="{067ADB37-1426-49EC-B409-7F4C1F78D299}" type="pres">
      <dgm:prSet presAssocID="{16BAEE8F-7E15-40F7-9E5D-929218F34055}" presName="cycle" presStyleCnt="0">
        <dgm:presLayoutVars>
          <dgm:chMax val="1"/>
          <dgm:dir/>
          <dgm:animLvl val="ctr"/>
          <dgm:resizeHandles val="exact"/>
        </dgm:presLayoutVars>
      </dgm:prSet>
      <dgm:spPr/>
      <dgm:t>
        <a:bodyPr/>
        <a:lstStyle/>
        <a:p>
          <a:endParaRPr lang="el-GR"/>
        </a:p>
      </dgm:t>
    </dgm:pt>
    <dgm:pt modelId="{686214CE-2424-4701-8411-78BA1E7F1BB9}" type="pres">
      <dgm:prSet presAssocID="{4C776C57-6E2A-4E65-B33C-CEDE385EE6A5}" presName="centerShape" presStyleLbl="node0" presStyleIdx="0" presStyleCnt="1" custScaleX="169486" custScaleY="169486" custLinFactNeighborX="1456" custLinFactNeighborY="-1955"/>
      <dgm:spPr/>
      <dgm:t>
        <a:bodyPr/>
        <a:lstStyle/>
        <a:p>
          <a:endParaRPr lang="el-GR"/>
        </a:p>
      </dgm:t>
    </dgm:pt>
    <dgm:pt modelId="{A39F563D-DB3C-4D00-8CB1-2A17B4B7A5CB}" type="pres">
      <dgm:prSet presAssocID="{0F8B8DC9-504E-4510-88B9-242CBD83B8FB}" presName="Name9" presStyleLbl="parChTrans1D2" presStyleIdx="0" presStyleCnt="8"/>
      <dgm:spPr/>
      <dgm:t>
        <a:bodyPr/>
        <a:lstStyle/>
        <a:p>
          <a:endParaRPr lang="el-GR"/>
        </a:p>
      </dgm:t>
    </dgm:pt>
    <dgm:pt modelId="{08EA0314-6E3A-4FA7-BB6E-D2FBCAAF725D}" type="pres">
      <dgm:prSet presAssocID="{0F8B8DC9-504E-4510-88B9-242CBD83B8FB}" presName="connTx" presStyleLbl="parChTrans1D2" presStyleIdx="0" presStyleCnt="8"/>
      <dgm:spPr/>
      <dgm:t>
        <a:bodyPr/>
        <a:lstStyle/>
        <a:p>
          <a:endParaRPr lang="el-GR"/>
        </a:p>
      </dgm:t>
    </dgm:pt>
    <dgm:pt modelId="{E50F3457-BBE8-4ADC-860D-3E064357E018}" type="pres">
      <dgm:prSet presAssocID="{B9A7ABD4-A3A6-419E-B42A-8E4460734CD4}" presName="node" presStyleLbl="node1" presStyleIdx="0" presStyleCnt="8" custAng="0" custScaleX="129132" custScaleY="129132" custRadScaleRad="93767" custRadScaleInc="16304">
        <dgm:presLayoutVars>
          <dgm:bulletEnabled val="1"/>
        </dgm:presLayoutVars>
      </dgm:prSet>
      <dgm:spPr/>
      <dgm:t>
        <a:bodyPr/>
        <a:lstStyle/>
        <a:p>
          <a:endParaRPr lang="el-GR"/>
        </a:p>
      </dgm:t>
    </dgm:pt>
    <dgm:pt modelId="{953BB999-F1CA-4F8F-BB95-1FFDD03C86A6}" type="pres">
      <dgm:prSet presAssocID="{F674B28F-5AF2-496F-A147-0B0DAC967A1C}" presName="Name9" presStyleLbl="parChTrans1D2" presStyleIdx="1" presStyleCnt="8"/>
      <dgm:spPr/>
      <dgm:t>
        <a:bodyPr/>
        <a:lstStyle/>
        <a:p>
          <a:endParaRPr lang="el-GR"/>
        </a:p>
      </dgm:t>
    </dgm:pt>
    <dgm:pt modelId="{B253937C-FA11-4B51-A865-86F56CD93764}" type="pres">
      <dgm:prSet presAssocID="{F674B28F-5AF2-496F-A147-0B0DAC967A1C}" presName="connTx" presStyleLbl="parChTrans1D2" presStyleIdx="1" presStyleCnt="8"/>
      <dgm:spPr/>
      <dgm:t>
        <a:bodyPr/>
        <a:lstStyle/>
        <a:p>
          <a:endParaRPr lang="el-GR"/>
        </a:p>
      </dgm:t>
    </dgm:pt>
    <dgm:pt modelId="{EC285E9C-AE59-467B-A295-9BFA3459F7DB}" type="pres">
      <dgm:prSet presAssocID="{A12246B2-C39B-47A1-A6A0-3FD99F7E7484}" presName="node" presStyleLbl="node1" presStyleIdx="1" presStyleCnt="8" custAng="0" custScaleX="129132" custScaleY="129132" custRadScaleRad="114883" custRadScaleInc="13229">
        <dgm:presLayoutVars>
          <dgm:bulletEnabled val="1"/>
        </dgm:presLayoutVars>
      </dgm:prSet>
      <dgm:spPr/>
      <dgm:t>
        <a:bodyPr/>
        <a:lstStyle/>
        <a:p>
          <a:endParaRPr lang="el-GR"/>
        </a:p>
      </dgm:t>
    </dgm:pt>
    <dgm:pt modelId="{C76BDC61-FDB1-4BE9-8693-655987912013}" type="pres">
      <dgm:prSet presAssocID="{1AAC7414-560C-4C65-A999-CEAE6A6ECB55}" presName="Name9" presStyleLbl="parChTrans1D2" presStyleIdx="2" presStyleCnt="8"/>
      <dgm:spPr/>
      <dgm:t>
        <a:bodyPr/>
        <a:lstStyle/>
        <a:p>
          <a:endParaRPr lang="el-GR"/>
        </a:p>
      </dgm:t>
    </dgm:pt>
    <dgm:pt modelId="{8866E751-542F-4753-A38B-FA807B6CAB14}" type="pres">
      <dgm:prSet presAssocID="{1AAC7414-560C-4C65-A999-CEAE6A6ECB55}" presName="connTx" presStyleLbl="parChTrans1D2" presStyleIdx="2" presStyleCnt="8"/>
      <dgm:spPr/>
      <dgm:t>
        <a:bodyPr/>
        <a:lstStyle/>
        <a:p>
          <a:endParaRPr lang="el-GR"/>
        </a:p>
      </dgm:t>
    </dgm:pt>
    <dgm:pt modelId="{A04DEB44-C771-409E-991E-5B9DA8D5ECD7}" type="pres">
      <dgm:prSet presAssocID="{888800AA-EB57-4981-A5E9-39A02C1D2BC0}" presName="node" presStyleLbl="node1" presStyleIdx="2" presStyleCnt="8" custAng="0" custScaleX="129132" custScaleY="129132" custRadScaleRad="104244" custRadScaleInc="422">
        <dgm:presLayoutVars>
          <dgm:bulletEnabled val="1"/>
        </dgm:presLayoutVars>
      </dgm:prSet>
      <dgm:spPr/>
      <dgm:t>
        <a:bodyPr/>
        <a:lstStyle/>
        <a:p>
          <a:endParaRPr lang="el-GR"/>
        </a:p>
      </dgm:t>
    </dgm:pt>
    <dgm:pt modelId="{839C7E6D-776E-41E8-829F-5E0871F9EACB}" type="pres">
      <dgm:prSet presAssocID="{41F81EA3-2A6E-4CC8-BAE0-80CBB4D64D5F}" presName="Name9" presStyleLbl="parChTrans1D2" presStyleIdx="3" presStyleCnt="8"/>
      <dgm:spPr/>
      <dgm:t>
        <a:bodyPr/>
        <a:lstStyle/>
        <a:p>
          <a:endParaRPr lang="el-GR"/>
        </a:p>
      </dgm:t>
    </dgm:pt>
    <dgm:pt modelId="{3FF1064C-B20C-4C5B-B14A-005AB3FDF5CD}" type="pres">
      <dgm:prSet presAssocID="{41F81EA3-2A6E-4CC8-BAE0-80CBB4D64D5F}" presName="connTx" presStyleLbl="parChTrans1D2" presStyleIdx="3" presStyleCnt="8"/>
      <dgm:spPr/>
      <dgm:t>
        <a:bodyPr/>
        <a:lstStyle/>
        <a:p>
          <a:endParaRPr lang="el-GR"/>
        </a:p>
      </dgm:t>
    </dgm:pt>
    <dgm:pt modelId="{0B0D67F7-8BCD-4BD3-A724-FCCBE5F21C43}" type="pres">
      <dgm:prSet presAssocID="{A882896B-E55C-4626-B725-CA7F3D60E0CE}" presName="node" presStyleLbl="node1" presStyleIdx="3" presStyleCnt="8" custAng="0" custScaleX="129132" custScaleY="129132" custRadScaleRad="104011" custRadScaleInc="-5062">
        <dgm:presLayoutVars>
          <dgm:bulletEnabled val="1"/>
        </dgm:presLayoutVars>
      </dgm:prSet>
      <dgm:spPr/>
      <dgm:t>
        <a:bodyPr/>
        <a:lstStyle/>
        <a:p>
          <a:endParaRPr lang="el-GR"/>
        </a:p>
      </dgm:t>
    </dgm:pt>
    <dgm:pt modelId="{8A54885B-3EF7-4C98-93D0-94FDE703C99C}" type="pres">
      <dgm:prSet presAssocID="{4D1E445F-B82C-48FF-AE26-EE69B7BE62AA}" presName="Name9" presStyleLbl="parChTrans1D2" presStyleIdx="4" presStyleCnt="8"/>
      <dgm:spPr/>
      <dgm:t>
        <a:bodyPr/>
        <a:lstStyle/>
        <a:p>
          <a:endParaRPr lang="el-GR"/>
        </a:p>
      </dgm:t>
    </dgm:pt>
    <dgm:pt modelId="{2F776B99-5AC3-4C8F-992C-00E9C912750D}" type="pres">
      <dgm:prSet presAssocID="{4D1E445F-B82C-48FF-AE26-EE69B7BE62AA}" presName="connTx" presStyleLbl="parChTrans1D2" presStyleIdx="4" presStyleCnt="8"/>
      <dgm:spPr/>
      <dgm:t>
        <a:bodyPr/>
        <a:lstStyle/>
        <a:p>
          <a:endParaRPr lang="el-GR"/>
        </a:p>
      </dgm:t>
    </dgm:pt>
    <dgm:pt modelId="{ED618D06-F9D9-4A0F-8428-EEB021F55EBD}" type="pres">
      <dgm:prSet presAssocID="{183C53B9-6D8B-4058-8AC0-18B166715453}" presName="node" presStyleLbl="node1" presStyleIdx="4" presStyleCnt="8" custAng="0" custScaleX="129132" custScaleY="129132" custRadScaleRad="97905" custRadScaleInc="-6632">
        <dgm:presLayoutVars>
          <dgm:bulletEnabled val="1"/>
        </dgm:presLayoutVars>
      </dgm:prSet>
      <dgm:spPr/>
      <dgm:t>
        <a:bodyPr/>
        <a:lstStyle/>
        <a:p>
          <a:endParaRPr lang="el-GR"/>
        </a:p>
      </dgm:t>
    </dgm:pt>
    <dgm:pt modelId="{675333F4-41CC-41A0-BB1D-585A530D979B}" type="pres">
      <dgm:prSet presAssocID="{A15BC054-B09C-43E1-B1DF-300991E9C11E}" presName="Name9" presStyleLbl="parChTrans1D2" presStyleIdx="5" presStyleCnt="8"/>
      <dgm:spPr/>
      <dgm:t>
        <a:bodyPr/>
        <a:lstStyle/>
        <a:p>
          <a:endParaRPr lang="el-GR"/>
        </a:p>
      </dgm:t>
    </dgm:pt>
    <dgm:pt modelId="{29C6D45E-E9CF-4107-A099-3FB4AA760C87}" type="pres">
      <dgm:prSet presAssocID="{A15BC054-B09C-43E1-B1DF-300991E9C11E}" presName="connTx" presStyleLbl="parChTrans1D2" presStyleIdx="5" presStyleCnt="8"/>
      <dgm:spPr/>
      <dgm:t>
        <a:bodyPr/>
        <a:lstStyle/>
        <a:p>
          <a:endParaRPr lang="el-GR"/>
        </a:p>
      </dgm:t>
    </dgm:pt>
    <dgm:pt modelId="{471A3ED6-4579-4BDA-A868-3AABEF9D83BF}" type="pres">
      <dgm:prSet presAssocID="{3DACC6FA-D735-47BA-A2B7-F7FA0E7198EB}" presName="node" presStyleLbl="node1" presStyleIdx="5" presStyleCnt="8" custAng="0" custScaleX="129132" custScaleY="129132" custRadScaleRad="102644" custRadScaleInc="-9255">
        <dgm:presLayoutVars>
          <dgm:bulletEnabled val="1"/>
        </dgm:presLayoutVars>
      </dgm:prSet>
      <dgm:spPr/>
      <dgm:t>
        <a:bodyPr/>
        <a:lstStyle/>
        <a:p>
          <a:endParaRPr lang="el-GR"/>
        </a:p>
      </dgm:t>
    </dgm:pt>
    <dgm:pt modelId="{D7C705B1-C324-4020-81E9-ED8C26CB7908}" type="pres">
      <dgm:prSet presAssocID="{8005DCB1-5A99-46D8-A78B-7565D2106131}" presName="Name9" presStyleLbl="parChTrans1D2" presStyleIdx="6" presStyleCnt="8"/>
      <dgm:spPr/>
      <dgm:t>
        <a:bodyPr/>
        <a:lstStyle/>
        <a:p>
          <a:endParaRPr lang="el-GR"/>
        </a:p>
      </dgm:t>
    </dgm:pt>
    <dgm:pt modelId="{EE4E12AB-F779-45E0-BF3A-97037F13A71A}" type="pres">
      <dgm:prSet presAssocID="{8005DCB1-5A99-46D8-A78B-7565D2106131}" presName="connTx" presStyleLbl="parChTrans1D2" presStyleIdx="6" presStyleCnt="8"/>
      <dgm:spPr/>
      <dgm:t>
        <a:bodyPr/>
        <a:lstStyle/>
        <a:p>
          <a:endParaRPr lang="el-GR"/>
        </a:p>
      </dgm:t>
    </dgm:pt>
    <dgm:pt modelId="{8D3E85E2-4EB4-4E82-9F5E-4918AED6A7FD}" type="pres">
      <dgm:prSet presAssocID="{E84D869D-1C12-4D55-8DA6-3DDB7AEBCCE0}" presName="node" presStyleLbl="node1" presStyleIdx="6" presStyleCnt="8" custAng="0" custScaleX="129132" custScaleY="129132" custRadScaleRad="98378" custRadScaleInc="-447">
        <dgm:presLayoutVars>
          <dgm:bulletEnabled val="1"/>
        </dgm:presLayoutVars>
      </dgm:prSet>
      <dgm:spPr/>
      <dgm:t>
        <a:bodyPr/>
        <a:lstStyle/>
        <a:p>
          <a:endParaRPr lang="el-GR"/>
        </a:p>
      </dgm:t>
    </dgm:pt>
    <dgm:pt modelId="{92C7AE0C-074D-4C52-92B9-17836B312375}" type="pres">
      <dgm:prSet presAssocID="{A4512A78-8FD1-4310-8FD3-A05E42E31A52}" presName="Name9" presStyleLbl="parChTrans1D2" presStyleIdx="7" presStyleCnt="8"/>
      <dgm:spPr/>
      <dgm:t>
        <a:bodyPr/>
        <a:lstStyle/>
        <a:p>
          <a:endParaRPr lang="el-GR"/>
        </a:p>
      </dgm:t>
    </dgm:pt>
    <dgm:pt modelId="{ED60EA64-B19D-42D8-B1EB-77327C8868F0}" type="pres">
      <dgm:prSet presAssocID="{A4512A78-8FD1-4310-8FD3-A05E42E31A52}" presName="connTx" presStyleLbl="parChTrans1D2" presStyleIdx="7" presStyleCnt="8"/>
      <dgm:spPr/>
      <dgm:t>
        <a:bodyPr/>
        <a:lstStyle/>
        <a:p>
          <a:endParaRPr lang="el-GR"/>
        </a:p>
      </dgm:t>
    </dgm:pt>
    <dgm:pt modelId="{60CA6C36-448B-4C18-9A80-D292CC787E7A}" type="pres">
      <dgm:prSet presAssocID="{F227FF3D-9EEF-458D-9B1D-1F7B5DEED538}" presName="node" presStyleLbl="node1" presStyleIdx="7" presStyleCnt="8" custAng="0" custScaleX="129132" custScaleY="129132" custRadScaleRad="100780" custRadScaleInc="7970">
        <dgm:presLayoutVars>
          <dgm:bulletEnabled val="1"/>
        </dgm:presLayoutVars>
      </dgm:prSet>
      <dgm:spPr/>
      <dgm:t>
        <a:bodyPr/>
        <a:lstStyle/>
        <a:p>
          <a:endParaRPr lang="el-GR"/>
        </a:p>
      </dgm:t>
    </dgm:pt>
  </dgm:ptLst>
  <dgm:cxnLst>
    <dgm:cxn modelId="{DEE6ECCC-5998-4C77-B61F-64D78E42F2E0}" type="presOf" srcId="{A4512A78-8FD1-4310-8FD3-A05E42E31A52}" destId="{ED60EA64-B19D-42D8-B1EB-77327C8868F0}" srcOrd="1" destOrd="0" presId="urn:microsoft.com/office/officeart/2005/8/layout/radial1"/>
    <dgm:cxn modelId="{DEF324B7-B6B0-4BF8-AAEE-8248850B0B5E}" srcId="{4C776C57-6E2A-4E65-B33C-CEDE385EE6A5}" destId="{F227FF3D-9EEF-458D-9B1D-1F7B5DEED538}" srcOrd="7" destOrd="0" parTransId="{A4512A78-8FD1-4310-8FD3-A05E42E31A52}" sibTransId="{0B0AEAC8-AE43-4E65-B415-C307FFCE3EF3}"/>
    <dgm:cxn modelId="{12CCB0DA-0E01-4B9E-A36C-A84EFE3BC5EA}" type="presOf" srcId="{41F81EA3-2A6E-4CC8-BAE0-80CBB4D64D5F}" destId="{839C7E6D-776E-41E8-829F-5E0871F9EACB}" srcOrd="0" destOrd="0" presId="urn:microsoft.com/office/officeart/2005/8/layout/radial1"/>
    <dgm:cxn modelId="{1B8E9877-9627-43CD-A370-ACE1D5985DCC}" srcId="{4C776C57-6E2A-4E65-B33C-CEDE385EE6A5}" destId="{B9A7ABD4-A3A6-419E-B42A-8E4460734CD4}" srcOrd="0" destOrd="0" parTransId="{0F8B8DC9-504E-4510-88B9-242CBD83B8FB}" sibTransId="{F06CD475-ABB7-438E-B10B-8E018555E7ED}"/>
    <dgm:cxn modelId="{2CCF73BD-C01E-4DA0-A779-FC4BDEE909DB}" type="presOf" srcId="{16BAEE8F-7E15-40F7-9E5D-929218F34055}" destId="{067ADB37-1426-49EC-B409-7F4C1F78D299}" srcOrd="0" destOrd="0" presId="urn:microsoft.com/office/officeart/2005/8/layout/radial1"/>
    <dgm:cxn modelId="{FB021BA8-2924-45EE-82AB-3E69C741D4FA}" type="presOf" srcId="{F674B28F-5AF2-496F-A147-0B0DAC967A1C}" destId="{B253937C-FA11-4B51-A865-86F56CD93764}" srcOrd="1" destOrd="0" presId="urn:microsoft.com/office/officeart/2005/8/layout/radial1"/>
    <dgm:cxn modelId="{13AA64DA-19C9-4BC8-84F1-97FE34C8AA00}" srcId="{4C776C57-6E2A-4E65-B33C-CEDE385EE6A5}" destId="{A12246B2-C39B-47A1-A6A0-3FD99F7E7484}" srcOrd="1" destOrd="0" parTransId="{F674B28F-5AF2-496F-A147-0B0DAC967A1C}" sibTransId="{E020C056-B417-4B47-9749-86D573E8DECB}"/>
    <dgm:cxn modelId="{DE067E47-8BD3-4FCD-A34C-0D33A6645844}" srcId="{4C776C57-6E2A-4E65-B33C-CEDE385EE6A5}" destId="{888800AA-EB57-4981-A5E9-39A02C1D2BC0}" srcOrd="2" destOrd="0" parTransId="{1AAC7414-560C-4C65-A999-CEAE6A6ECB55}" sibTransId="{32B8B9F6-FCE8-4CA3-A4D7-1CE60583E6A6}"/>
    <dgm:cxn modelId="{F81A8034-5053-4FB8-902D-96437C339788}" type="presOf" srcId="{B9A7ABD4-A3A6-419E-B42A-8E4460734CD4}" destId="{E50F3457-BBE8-4ADC-860D-3E064357E018}" srcOrd="0" destOrd="0" presId="urn:microsoft.com/office/officeart/2005/8/layout/radial1"/>
    <dgm:cxn modelId="{731B9576-980B-405C-9A76-D3307317DE71}" type="presOf" srcId="{4C776C57-6E2A-4E65-B33C-CEDE385EE6A5}" destId="{686214CE-2424-4701-8411-78BA1E7F1BB9}" srcOrd="0" destOrd="0" presId="urn:microsoft.com/office/officeart/2005/8/layout/radial1"/>
    <dgm:cxn modelId="{08E4C8DD-C987-4594-81C7-927568A20BC7}" type="presOf" srcId="{3DACC6FA-D735-47BA-A2B7-F7FA0E7198EB}" destId="{471A3ED6-4579-4BDA-A868-3AABEF9D83BF}" srcOrd="0" destOrd="0" presId="urn:microsoft.com/office/officeart/2005/8/layout/radial1"/>
    <dgm:cxn modelId="{E492D483-F5AF-4386-B0DA-DF1FE7EBFB9E}" type="presOf" srcId="{A12246B2-C39B-47A1-A6A0-3FD99F7E7484}" destId="{EC285E9C-AE59-467B-A295-9BFA3459F7DB}" srcOrd="0" destOrd="0" presId="urn:microsoft.com/office/officeart/2005/8/layout/radial1"/>
    <dgm:cxn modelId="{58AE13B7-52B3-4119-9111-980086EBCF12}" srcId="{4C776C57-6E2A-4E65-B33C-CEDE385EE6A5}" destId="{183C53B9-6D8B-4058-8AC0-18B166715453}" srcOrd="4" destOrd="0" parTransId="{4D1E445F-B82C-48FF-AE26-EE69B7BE62AA}" sibTransId="{DB5A2D25-F774-4156-8E05-EF54FA715272}"/>
    <dgm:cxn modelId="{3122CE17-7F62-4474-84C3-84BD09D10A21}" type="presOf" srcId="{F674B28F-5AF2-496F-A147-0B0DAC967A1C}" destId="{953BB999-F1CA-4F8F-BB95-1FFDD03C86A6}" srcOrd="0" destOrd="0" presId="urn:microsoft.com/office/officeart/2005/8/layout/radial1"/>
    <dgm:cxn modelId="{D1597312-DA9A-4BDF-948E-34E7B3AEBDED}" srcId="{4C776C57-6E2A-4E65-B33C-CEDE385EE6A5}" destId="{A882896B-E55C-4626-B725-CA7F3D60E0CE}" srcOrd="3" destOrd="0" parTransId="{41F81EA3-2A6E-4CC8-BAE0-80CBB4D64D5F}" sibTransId="{A23ECBDA-78CF-48DC-88F6-1A8C224ACCE0}"/>
    <dgm:cxn modelId="{ACD01753-35CF-4ED9-BA21-183A7C5AB98B}" type="presOf" srcId="{A4512A78-8FD1-4310-8FD3-A05E42E31A52}" destId="{92C7AE0C-074D-4C52-92B9-17836B312375}" srcOrd="0" destOrd="0" presId="urn:microsoft.com/office/officeart/2005/8/layout/radial1"/>
    <dgm:cxn modelId="{3623EEEB-4666-4A7C-8614-2D88976F3885}" type="presOf" srcId="{8005DCB1-5A99-46D8-A78B-7565D2106131}" destId="{D7C705B1-C324-4020-81E9-ED8C26CB7908}" srcOrd="0" destOrd="0" presId="urn:microsoft.com/office/officeart/2005/8/layout/radial1"/>
    <dgm:cxn modelId="{041FD5C1-D574-4AE2-80A0-2ABADE68B2B1}" type="presOf" srcId="{0F8B8DC9-504E-4510-88B9-242CBD83B8FB}" destId="{A39F563D-DB3C-4D00-8CB1-2A17B4B7A5CB}" srcOrd="0" destOrd="0" presId="urn:microsoft.com/office/officeart/2005/8/layout/radial1"/>
    <dgm:cxn modelId="{094C71DC-82DD-485D-B456-70844D4F522E}" type="presOf" srcId="{0F8B8DC9-504E-4510-88B9-242CBD83B8FB}" destId="{08EA0314-6E3A-4FA7-BB6E-D2FBCAAF725D}" srcOrd="1" destOrd="0" presId="urn:microsoft.com/office/officeart/2005/8/layout/radial1"/>
    <dgm:cxn modelId="{E1698F1A-E42C-4223-98C9-B32E86455A65}" type="presOf" srcId="{183C53B9-6D8B-4058-8AC0-18B166715453}" destId="{ED618D06-F9D9-4A0F-8428-EEB021F55EBD}" srcOrd="0" destOrd="0" presId="urn:microsoft.com/office/officeart/2005/8/layout/radial1"/>
    <dgm:cxn modelId="{326BF270-3492-489F-AB06-B0EB5F156676}" type="presOf" srcId="{888800AA-EB57-4981-A5E9-39A02C1D2BC0}" destId="{A04DEB44-C771-409E-991E-5B9DA8D5ECD7}" srcOrd="0" destOrd="0" presId="urn:microsoft.com/office/officeart/2005/8/layout/radial1"/>
    <dgm:cxn modelId="{1A4F8792-FE1C-4E4A-B8BE-48DCDF601BC3}" type="presOf" srcId="{A15BC054-B09C-43E1-B1DF-300991E9C11E}" destId="{29C6D45E-E9CF-4107-A099-3FB4AA760C87}" srcOrd="1" destOrd="0" presId="urn:microsoft.com/office/officeart/2005/8/layout/radial1"/>
    <dgm:cxn modelId="{DA25357A-08D3-47C7-A1D3-2D1D2FF75B49}" type="presOf" srcId="{4D1E445F-B82C-48FF-AE26-EE69B7BE62AA}" destId="{2F776B99-5AC3-4C8F-992C-00E9C912750D}" srcOrd="1" destOrd="0" presId="urn:microsoft.com/office/officeart/2005/8/layout/radial1"/>
    <dgm:cxn modelId="{1A981AC7-235B-4A47-923D-E6B85E55216B}" type="presOf" srcId="{1AAC7414-560C-4C65-A999-CEAE6A6ECB55}" destId="{C76BDC61-FDB1-4BE9-8693-655987912013}" srcOrd="0" destOrd="0" presId="urn:microsoft.com/office/officeart/2005/8/layout/radial1"/>
    <dgm:cxn modelId="{AAAB2E6F-2D5A-4CD6-81E6-AFD1D1B7FA9C}" type="presOf" srcId="{A15BC054-B09C-43E1-B1DF-300991E9C11E}" destId="{675333F4-41CC-41A0-BB1D-585A530D979B}" srcOrd="0" destOrd="0" presId="urn:microsoft.com/office/officeart/2005/8/layout/radial1"/>
    <dgm:cxn modelId="{51CE7C9B-4676-41C6-8FF8-A63FF50ACD7B}" srcId="{16BAEE8F-7E15-40F7-9E5D-929218F34055}" destId="{4C776C57-6E2A-4E65-B33C-CEDE385EE6A5}" srcOrd="0" destOrd="0" parTransId="{CD794375-B767-40D8-8C84-09C43768C41B}" sibTransId="{CEE010B2-4A13-4180-8F6B-9B5BE0F79FD6}"/>
    <dgm:cxn modelId="{6465DB66-9CBF-45AF-8A93-5421B1E6F340}" type="presOf" srcId="{4D1E445F-B82C-48FF-AE26-EE69B7BE62AA}" destId="{8A54885B-3EF7-4C98-93D0-94FDE703C99C}" srcOrd="0" destOrd="0" presId="urn:microsoft.com/office/officeart/2005/8/layout/radial1"/>
    <dgm:cxn modelId="{1F921CBC-5E9E-4283-B3AD-A7BDFEFE51BF}" type="presOf" srcId="{F227FF3D-9EEF-458D-9B1D-1F7B5DEED538}" destId="{60CA6C36-448B-4C18-9A80-D292CC787E7A}" srcOrd="0" destOrd="0" presId="urn:microsoft.com/office/officeart/2005/8/layout/radial1"/>
    <dgm:cxn modelId="{42B5599C-1166-4129-82EC-0D40332B7613}" srcId="{4C776C57-6E2A-4E65-B33C-CEDE385EE6A5}" destId="{3DACC6FA-D735-47BA-A2B7-F7FA0E7198EB}" srcOrd="5" destOrd="0" parTransId="{A15BC054-B09C-43E1-B1DF-300991E9C11E}" sibTransId="{6610BD08-7F2F-416B-8797-F31767873565}"/>
    <dgm:cxn modelId="{7084243F-A7E8-4288-8247-BE43C3892B62}" type="presOf" srcId="{1AAC7414-560C-4C65-A999-CEAE6A6ECB55}" destId="{8866E751-542F-4753-A38B-FA807B6CAB14}" srcOrd="1" destOrd="0" presId="urn:microsoft.com/office/officeart/2005/8/layout/radial1"/>
    <dgm:cxn modelId="{0A95EDD5-6D13-45A0-ADA7-94ECBB6C5A77}" type="presOf" srcId="{E84D869D-1C12-4D55-8DA6-3DDB7AEBCCE0}" destId="{8D3E85E2-4EB4-4E82-9F5E-4918AED6A7FD}" srcOrd="0" destOrd="0" presId="urn:microsoft.com/office/officeart/2005/8/layout/radial1"/>
    <dgm:cxn modelId="{6045F4E0-EF08-4DBC-9AEF-E0FF698CB5AF}" type="presOf" srcId="{8005DCB1-5A99-46D8-A78B-7565D2106131}" destId="{EE4E12AB-F779-45E0-BF3A-97037F13A71A}" srcOrd="1" destOrd="0" presId="urn:microsoft.com/office/officeart/2005/8/layout/radial1"/>
    <dgm:cxn modelId="{BFF28997-247D-4AE4-86EA-3B79D7A2E513}" type="presOf" srcId="{A882896B-E55C-4626-B725-CA7F3D60E0CE}" destId="{0B0D67F7-8BCD-4BD3-A724-FCCBE5F21C43}" srcOrd="0" destOrd="0" presId="urn:microsoft.com/office/officeart/2005/8/layout/radial1"/>
    <dgm:cxn modelId="{37EA5D51-251D-4D9A-9249-61213FDAB40B}" type="presOf" srcId="{41F81EA3-2A6E-4CC8-BAE0-80CBB4D64D5F}" destId="{3FF1064C-B20C-4C5B-B14A-005AB3FDF5CD}" srcOrd="1" destOrd="0" presId="urn:microsoft.com/office/officeart/2005/8/layout/radial1"/>
    <dgm:cxn modelId="{70E0CCAB-094A-4A7D-B802-FACB9CCDA854}" srcId="{4C776C57-6E2A-4E65-B33C-CEDE385EE6A5}" destId="{E84D869D-1C12-4D55-8DA6-3DDB7AEBCCE0}" srcOrd="6" destOrd="0" parTransId="{8005DCB1-5A99-46D8-A78B-7565D2106131}" sibTransId="{A7ECE242-8CAE-495C-9505-AF9DB7060A39}"/>
    <dgm:cxn modelId="{441B1055-B409-4244-979E-CD7952F5B6C5}" type="presParOf" srcId="{067ADB37-1426-49EC-B409-7F4C1F78D299}" destId="{686214CE-2424-4701-8411-78BA1E7F1BB9}" srcOrd="0" destOrd="0" presId="urn:microsoft.com/office/officeart/2005/8/layout/radial1"/>
    <dgm:cxn modelId="{E78B823F-B9C1-4E20-8AD8-B33A544A7BE3}" type="presParOf" srcId="{067ADB37-1426-49EC-B409-7F4C1F78D299}" destId="{A39F563D-DB3C-4D00-8CB1-2A17B4B7A5CB}" srcOrd="1" destOrd="0" presId="urn:microsoft.com/office/officeart/2005/8/layout/radial1"/>
    <dgm:cxn modelId="{5EB3FD2F-53E7-43E9-A55E-EE0B9B6D772E}" type="presParOf" srcId="{A39F563D-DB3C-4D00-8CB1-2A17B4B7A5CB}" destId="{08EA0314-6E3A-4FA7-BB6E-D2FBCAAF725D}" srcOrd="0" destOrd="0" presId="urn:microsoft.com/office/officeart/2005/8/layout/radial1"/>
    <dgm:cxn modelId="{5B093CA5-B3EE-4234-80EF-17EC8FC6EE4D}" type="presParOf" srcId="{067ADB37-1426-49EC-B409-7F4C1F78D299}" destId="{E50F3457-BBE8-4ADC-860D-3E064357E018}" srcOrd="2" destOrd="0" presId="urn:microsoft.com/office/officeart/2005/8/layout/radial1"/>
    <dgm:cxn modelId="{543E4821-D505-40A8-96C7-6B06708291B2}" type="presParOf" srcId="{067ADB37-1426-49EC-B409-7F4C1F78D299}" destId="{953BB999-F1CA-4F8F-BB95-1FFDD03C86A6}" srcOrd="3" destOrd="0" presId="urn:microsoft.com/office/officeart/2005/8/layout/radial1"/>
    <dgm:cxn modelId="{E33179A3-2C55-4F7D-BE77-B0A798FBE0B7}" type="presParOf" srcId="{953BB999-F1CA-4F8F-BB95-1FFDD03C86A6}" destId="{B253937C-FA11-4B51-A865-86F56CD93764}" srcOrd="0" destOrd="0" presId="urn:microsoft.com/office/officeart/2005/8/layout/radial1"/>
    <dgm:cxn modelId="{95BE9C8E-731E-4545-BF08-CB5D8D7835A8}" type="presParOf" srcId="{067ADB37-1426-49EC-B409-7F4C1F78D299}" destId="{EC285E9C-AE59-467B-A295-9BFA3459F7DB}" srcOrd="4" destOrd="0" presId="urn:microsoft.com/office/officeart/2005/8/layout/radial1"/>
    <dgm:cxn modelId="{55C454B4-672B-4CAF-8114-A4C634CB452E}" type="presParOf" srcId="{067ADB37-1426-49EC-B409-7F4C1F78D299}" destId="{C76BDC61-FDB1-4BE9-8693-655987912013}" srcOrd="5" destOrd="0" presId="urn:microsoft.com/office/officeart/2005/8/layout/radial1"/>
    <dgm:cxn modelId="{7D8E8604-0C31-42D8-A10B-FB37128E3EAB}" type="presParOf" srcId="{C76BDC61-FDB1-4BE9-8693-655987912013}" destId="{8866E751-542F-4753-A38B-FA807B6CAB14}" srcOrd="0" destOrd="0" presId="urn:microsoft.com/office/officeart/2005/8/layout/radial1"/>
    <dgm:cxn modelId="{2D74E422-1D4C-43C7-9993-B3C2A459DAFC}" type="presParOf" srcId="{067ADB37-1426-49EC-B409-7F4C1F78D299}" destId="{A04DEB44-C771-409E-991E-5B9DA8D5ECD7}" srcOrd="6" destOrd="0" presId="urn:microsoft.com/office/officeart/2005/8/layout/radial1"/>
    <dgm:cxn modelId="{7D2C9A3D-17BB-4629-8A29-69033C289F38}" type="presParOf" srcId="{067ADB37-1426-49EC-B409-7F4C1F78D299}" destId="{839C7E6D-776E-41E8-829F-5E0871F9EACB}" srcOrd="7" destOrd="0" presId="urn:microsoft.com/office/officeart/2005/8/layout/radial1"/>
    <dgm:cxn modelId="{4A21D98A-C564-475A-9EE2-96A5BAE8E63E}" type="presParOf" srcId="{839C7E6D-776E-41E8-829F-5E0871F9EACB}" destId="{3FF1064C-B20C-4C5B-B14A-005AB3FDF5CD}" srcOrd="0" destOrd="0" presId="urn:microsoft.com/office/officeart/2005/8/layout/radial1"/>
    <dgm:cxn modelId="{85D2E6D9-A36C-43E9-9E80-9D47D10665FC}" type="presParOf" srcId="{067ADB37-1426-49EC-B409-7F4C1F78D299}" destId="{0B0D67F7-8BCD-4BD3-A724-FCCBE5F21C43}" srcOrd="8" destOrd="0" presId="urn:microsoft.com/office/officeart/2005/8/layout/radial1"/>
    <dgm:cxn modelId="{DEE04E89-C864-41A9-AAD1-A04D4C234CCA}" type="presParOf" srcId="{067ADB37-1426-49EC-B409-7F4C1F78D299}" destId="{8A54885B-3EF7-4C98-93D0-94FDE703C99C}" srcOrd="9" destOrd="0" presId="urn:microsoft.com/office/officeart/2005/8/layout/radial1"/>
    <dgm:cxn modelId="{7EF50B4A-126B-466B-9191-B35236865AC1}" type="presParOf" srcId="{8A54885B-3EF7-4C98-93D0-94FDE703C99C}" destId="{2F776B99-5AC3-4C8F-992C-00E9C912750D}" srcOrd="0" destOrd="0" presId="urn:microsoft.com/office/officeart/2005/8/layout/radial1"/>
    <dgm:cxn modelId="{18DF5824-D2F9-403A-A82E-4293A8F79218}" type="presParOf" srcId="{067ADB37-1426-49EC-B409-7F4C1F78D299}" destId="{ED618D06-F9D9-4A0F-8428-EEB021F55EBD}" srcOrd="10" destOrd="0" presId="urn:microsoft.com/office/officeart/2005/8/layout/radial1"/>
    <dgm:cxn modelId="{FF02FBDD-C3F1-4485-9D35-D569F44466E8}" type="presParOf" srcId="{067ADB37-1426-49EC-B409-7F4C1F78D299}" destId="{675333F4-41CC-41A0-BB1D-585A530D979B}" srcOrd="11" destOrd="0" presId="urn:microsoft.com/office/officeart/2005/8/layout/radial1"/>
    <dgm:cxn modelId="{C1F1C1F5-7445-4595-B14C-63A3F2612DDF}" type="presParOf" srcId="{675333F4-41CC-41A0-BB1D-585A530D979B}" destId="{29C6D45E-E9CF-4107-A099-3FB4AA760C87}" srcOrd="0" destOrd="0" presId="urn:microsoft.com/office/officeart/2005/8/layout/radial1"/>
    <dgm:cxn modelId="{4BED063D-E503-46E5-ACB7-FA8E8F0E1375}" type="presParOf" srcId="{067ADB37-1426-49EC-B409-7F4C1F78D299}" destId="{471A3ED6-4579-4BDA-A868-3AABEF9D83BF}" srcOrd="12" destOrd="0" presId="urn:microsoft.com/office/officeart/2005/8/layout/radial1"/>
    <dgm:cxn modelId="{E1DE09B6-5981-4241-9C6B-B01BCCB48AC8}" type="presParOf" srcId="{067ADB37-1426-49EC-B409-7F4C1F78D299}" destId="{D7C705B1-C324-4020-81E9-ED8C26CB7908}" srcOrd="13" destOrd="0" presId="urn:microsoft.com/office/officeart/2005/8/layout/radial1"/>
    <dgm:cxn modelId="{27B8905C-8750-4DAF-A0E5-7A47C20A24BE}" type="presParOf" srcId="{D7C705B1-C324-4020-81E9-ED8C26CB7908}" destId="{EE4E12AB-F779-45E0-BF3A-97037F13A71A}" srcOrd="0" destOrd="0" presId="urn:microsoft.com/office/officeart/2005/8/layout/radial1"/>
    <dgm:cxn modelId="{969C646A-CED1-44A5-85E1-B153330D9402}" type="presParOf" srcId="{067ADB37-1426-49EC-B409-7F4C1F78D299}" destId="{8D3E85E2-4EB4-4E82-9F5E-4918AED6A7FD}" srcOrd="14" destOrd="0" presId="urn:microsoft.com/office/officeart/2005/8/layout/radial1"/>
    <dgm:cxn modelId="{0AA87218-11B8-4783-854C-7C4843BA7E36}" type="presParOf" srcId="{067ADB37-1426-49EC-B409-7F4C1F78D299}" destId="{92C7AE0C-074D-4C52-92B9-17836B312375}" srcOrd="15" destOrd="0" presId="urn:microsoft.com/office/officeart/2005/8/layout/radial1"/>
    <dgm:cxn modelId="{5AD27A6E-C3BA-4DE9-83B2-A6B25FF9DCED}" type="presParOf" srcId="{92C7AE0C-074D-4C52-92B9-17836B312375}" destId="{ED60EA64-B19D-42D8-B1EB-77327C8868F0}" srcOrd="0" destOrd="0" presId="urn:microsoft.com/office/officeart/2005/8/layout/radial1"/>
    <dgm:cxn modelId="{8FF060C6-4139-406F-9CE7-01E325B07DDB}" type="presParOf" srcId="{067ADB37-1426-49EC-B409-7F4C1F78D299}" destId="{60CA6C36-448B-4C18-9A80-D292CC787E7A}" srcOrd="16"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D5E561-CDDD-4E80-B996-B8C83A0BE75E}"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l-GR"/>
        </a:p>
      </dgm:t>
    </dgm:pt>
    <dgm:pt modelId="{81227E8A-99FD-4045-A597-322DAFD82B4C}">
      <dgm:prSet phldrT="[Κείμενο]"/>
      <dgm:spPr>
        <a:xfrm>
          <a:off x="1403" y="0"/>
          <a:ext cx="3649725" cy="5202961"/>
        </a:xfrm>
        <a:solidFill>
          <a:srgbClr val="ED7D31">
            <a:tint val="40000"/>
            <a:hueOff val="0"/>
            <a:satOff val="0"/>
            <a:lumOff val="0"/>
            <a:alphaOff val="0"/>
          </a:srgbClr>
        </a:solidFill>
        <a:ln>
          <a:noFill/>
        </a:ln>
        <a:effectLst/>
      </dgm:spPr>
      <dgm:t>
        <a:bodyPr/>
        <a:lstStyle/>
        <a:p>
          <a:pPr>
            <a:buNone/>
          </a:pPr>
          <a:r>
            <a:rPr lang="el-GR" dirty="0">
              <a:solidFill>
                <a:sysClr val="windowText" lastClr="000000">
                  <a:hueOff val="0"/>
                  <a:satOff val="0"/>
                  <a:lumOff val="0"/>
                  <a:alphaOff val="0"/>
                </a:sysClr>
              </a:solidFill>
              <a:latin typeface="Calibri"/>
              <a:ea typeface="+mn-ea"/>
              <a:cs typeface="+mn-cs"/>
            </a:rPr>
            <a:t>Άξονας 1:Επένδυση στην Καινοτομία</a:t>
          </a:r>
        </a:p>
      </dgm:t>
    </dgm:pt>
    <dgm:pt modelId="{198B88F9-C0D1-4A13-BC2A-2A11DCDBCCA0}" type="parTrans" cxnId="{D1C355B9-5C46-44FC-B30C-0B6A7B2043CE}">
      <dgm:prSet/>
      <dgm:spPr/>
      <dgm:t>
        <a:bodyPr/>
        <a:lstStyle/>
        <a:p>
          <a:endParaRPr lang="el-GR"/>
        </a:p>
      </dgm:t>
    </dgm:pt>
    <dgm:pt modelId="{226C4AF4-14FF-45BD-ACD9-6C6E68B08F5D}" type="sibTrans" cxnId="{D1C355B9-5C46-44FC-B30C-0B6A7B2043CE}">
      <dgm:prSet/>
      <dgm:spPr/>
      <dgm:t>
        <a:bodyPr/>
        <a:lstStyle/>
        <a:p>
          <a:endParaRPr lang="el-GR"/>
        </a:p>
      </dgm:t>
    </dgm:pt>
    <dgm:pt modelId="{343DD6B7-E419-4A22-83B7-4C909BE77A0D}">
      <dgm:prSet phldrT="[Κείμενο]"/>
      <dgm:spPr>
        <a:xfrm>
          <a:off x="366376" y="1562412"/>
          <a:ext cx="2919780" cy="1568763"/>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dirty="0">
              <a:solidFill>
                <a:sysClr val="window" lastClr="FFFFFF"/>
              </a:solidFill>
              <a:latin typeface="Calibri"/>
              <a:ea typeface="+mn-ea"/>
              <a:cs typeface="+mn-cs"/>
            </a:rPr>
            <a:t>Διασύνδεση έρευνας με παραγωγικό ιστό</a:t>
          </a:r>
        </a:p>
      </dgm:t>
    </dgm:pt>
    <dgm:pt modelId="{E19ACFD6-BF73-4366-87DF-F02BBEDF2C09}" type="parTrans" cxnId="{50E7752D-855F-4307-90D4-83BBE0027B63}">
      <dgm:prSet/>
      <dgm:spPr/>
      <dgm:t>
        <a:bodyPr/>
        <a:lstStyle/>
        <a:p>
          <a:endParaRPr lang="el-GR"/>
        </a:p>
      </dgm:t>
    </dgm:pt>
    <dgm:pt modelId="{71B8AEE8-A8EC-4236-8808-72B39D59E32B}" type="sibTrans" cxnId="{50E7752D-855F-4307-90D4-83BBE0027B63}">
      <dgm:prSet/>
      <dgm:spPr/>
      <dgm:t>
        <a:bodyPr/>
        <a:lstStyle/>
        <a:p>
          <a:endParaRPr lang="el-GR"/>
        </a:p>
      </dgm:t>
    </dgm:pt>
    <dgm:pt modelId="{7E40C199-9CE9-4BCC-A5C4-84EC503203FB}">
      <dgm:prSet phldrT="[Κείμενο]"/>
      <dgm:spPr>
        <a:xfrm>
          <a:off x="3924858" y="0"/>
          <a:ext cx="3649725" cy="5202961"/>
        </a:xfrm>
        <a:solidFill>
          <a:srgbClr val="ED7D31">
            <a:tint val="40000"/>
            <a:hueOff val="0"/>
            <a:satOff val="0"/>
            <a:lumOff val="0"/>
            <a:alphaOff val="0"/>
          </a:srgbClr>
        </a:solidFill>
        <a:ln>
          <a:noFill/>
        </a:ln>
        <a:effectLst/>
      </dgm:spPr>
      <dgm:t>
        <a:bodyPr/>
        <a:lstStyle/>
        <a:p>
          <a:pPr>
            <a:buNone/>
          </a:pPr>
          <a:r>
            <a:rPr lang="el-GR" dirty="0">
              <a:solidFill>
                <a:sysClr val="windowText" lastClr="000000">
                  <a:hueOff val="0"/>
                  <a:satOff val="0"/>
                  <a:lumOff val="0"/>
                  <a:alphaOff val="0"/>
                </a:sysClr>
              </a:solidFill>
              <a:latin typeface="Calibri"/>
              <a:ea typeface="+mn-ea"/>
              <a:cs typeface="+mn-cs"/>
            </a:rPr>
            <a:t>Άξονας 2: Αριστεία και Ερευνητικό Δυναμικό</a:t>
          </a:r>
        </a:p>
      </dgm:t>
    </dgm:pt>
    <dgm:pt modelId="{1991C025-5804-41BA-B9AF-D5ECC5424F0B}" type="parTrans" cxnId="{F16B2DDB-7A30-4BE1-BB3C-835A604AD160}">
      <dgm:prSet/>
      <dgm:spPr/>
      <dgm:t>
        <a:bodyPr/>
        <a:lstStyle/>
        <a:p>
          <a:endParaRPr lang="el-GR"/>
        </a:p>
      </dgm:t>
    </dgm:pt>
    <dgm:pt modelId="{7915F2E6-6638-4BBF-AA8C-0D5A813EA6A4}" type="sibTrans" cxnId="{F16B2DDB-7A30-4BE1-BB3C-835A604AD160}">
      <dgm:prSet/>
      <dgm:spPr/>
      <dgm:t>
        <a:bodyPr/>
        <a:lstStyle/>
        <a:p>
          <a:endParaRPr lang="el-GR"/>
        </a:p>
      </dgm:t>
    </dgm:pt>
    <dgm:pt modelId="{642B8857-0746-4F50-BC9F-722694C00476}">
      <dgm:prSet phldrT="[Κείμενο]"/>
      <dgm:spPr>
        <a:xfrm>
          <a:off x="4289830" y="1562412"/>
          <a:ext cx="2919780" cy="1568763"/>
        </a:xfr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dirty="0">
              <a:solidFill>
                <a:sysClr val="window" lastClr="FFFFFF"/>
              </a:solidFill>
              <a:latin typeface="Calibri"/>
              <a:ea typeface="+mn-ea"/>
              <a:cs typeface="+mn-cs"/>
            </a:rPr>
            <a:t>Ενίσχυση ανθρώπινου </a:t>
          </a:r>
          <a:r>
            <a:rPr lang="el-GR" dirty="0" smtClean="0">
              <a:solidFill>
                <a:sysClr val="window" lastClr="FFFFFF"/>
              </a:solidFill>
              <a:latin typeface="Calibri"/>
              <a:ea typeface="+mn-ea"/>
              <a:cs typeface="+mn-cs"/>
            </a:rPr>
            <a:t>δυναμικού/ δεξιότητες</a:t>
          </a:r>
          <a:endParaRPr lang="el-GR" dirty="0">
            <a:solidFill>
              <a:sysClr val="window" lastClr="FFFFFF"/>
            </a:solidFill>
            <a:latin typeface="Calibri"/>
            <a:ea typeface="+mn-ea"/>
            <a:cs typeface="+mn-cs"/>
          </a:endParaRPr>
        </a:p>
      </dgm:t>
    </dgm:pt>
    <dgm:pt modelId="{A5050277-BA04-4795-B32D-861585E49CC6}" type="parTrans" cxnId="{6763C1EA-2E6B-40D0-8B7A-80483ADF925C}">
      <dgm:prSet/>
      <dgm:spPr/>
      <dgm:t>
        <a:bodyPr/>
        <a:lstStyle/>
        <a:p>
          <a:endParaRPr lang="el-GR"/>
        </a:p>
      </dgm:t>
    </dgm:pt>
    <dgm:pt modelId="{A00D7A0F-6229-4528-9FCE-0DBB51A98411}" type="sibTrans" cxnId="{6763C1EA-2E6B-40D0-8B7A-80483ADF925C}">
      <dgm:prSet/>
      <dgm:spPr/>
      <dgm:t>
        <a:bodyPr/>
        <a:lstStyle/>
        <a:p>
          <a:endParaRPr lang="el-GR"/>
        </a:p>
      </dgm:t>
    </dgm:pt>
    <dgm:pt modelId="{16E96980-3BC9-4939-BAD8-C247D2FD0B70}">
      <dgm:prSet phldrT="[Κείμενο]"/>
      <dgm:spPr>
        <a:xfrm>
          <a:off x="4289830" y="3372524"/>
          <a:ext cx="2919780" cy="1568763"/>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dirty="0">
              <a:solidFill>
                <a:sysClr val="window" lastClr="FFFFFF"/>
              </a:solidFill>
              <a:latin typeface="Calibri"/>
              <a:ea typeface="+mn-ea"/>
              <a:cs typeface="+mn-cs"/>
            </a:rPr>
            <a:t>Ενίσχυση ερευνητικών υποδομών</a:t>
          </a:r>
        </a:p>
      </dgm:t>
    </dgm:pt>
    <dgm:pt modelId="{841A73FC-C186-4C4D-A77B-57152C1C8E68}" type="parTrans" cxnId="{71250CC5-6888-40F7-8BC0-444D0D1A2B48}">
      <dgm:prSet/>
      <dgm:spPr/>
      <dgm:t>
        <a:bodyPr/>
        <a:lstStyle/>
        <a:p>
          <a:endParaRPr lang="el-GR"/>
        </a:p>
      </dgm:t>
    </dgm:pt>
    <dgm:pt modelId="{93A7E9AF-6577-4FB9-B66C-D77AF4898DED}" type="sibTrans" cxnId="{71250CC5-6888-40F7-8BC0-444D0D1A2B48}">
      <dgm:prSet/>
      <dgm:spPr/>
      <dgm:t>
        <a:bodyPr/>
        <a:lstStyle/>
        <a:p>
          <a:endParaRPr lang="el-GR"/>
        </a:p>
      </dgm:t>
    </dgm:pt>
    <dgm:pt modelId="{7516E2F1-E928-4150-B373-6B6870A73D6C}">
      <dgm:prSet phldrT="[Κείμενο]"/>
      <dgm:spPr>
        <a:xfrm>
          <a:off x="7848313" y="0"/>
          <a:ext cx="3649725" cy="5202961"/>
        </a:xfrm>
        <a:solidFill>
          <a:srgbClr val="ED7D31">
            <a:tint val="40000"/>
            <a:hueOff val="0"/>
            <a:satOff val="0"/>
            <a:lumOff val="0"/>
            <a:alphaOff val="0"/>
          </a:srgbClr>
        </a:solidFill>
        <a:ln>
          <a:noFill/>
        </a:ln>
        <a:effectLst/>
      </dgm:spPr>
      <dgm:t>
        <a:bodyPr/>
        <a:lstStyle/>
        <a:p>
          <a:pPr>
            <a:buNone/>
          </a:pPr>
          <a:r>
            <a:rPr lang="el-GR" dirty="0">
              <a:solidFill>
                <a:sysClr val="windowText" lastClr="000000">
                  <a:hueOff val="0"/>
                  <a:satOff val="0"/>
                  <a:lumOff val="0"/>
                  <a:alphaOff val="0"/>
                </a:sysClr>
              </a:solidFill>
              <a:latin typeface="Calibri"/>
              <a:ea typeface="+mn-ea"/>
              <a:cs typeface="+mn-cs"/>
            </a:rPr>
            <a:t>Άξονας 3: Κοινωνικές Προκλήσεις/Διασύνδεση επιστήμης &amp; κοινωνίας/ Υποστήριξη πολιτικών</a:t>
          </a:r>
        </a:p>
      </dgm:t>
    </dgm:pt>
    <dgm:pt modelId="{51712425-6B5D-4249-A84B-29F7FAE007ED}" type="parTrans" cxnId="{43C63795-7D04-4B5E-B9F1-B2B572ADFE92}">
      <dgm:prSet/>
      <dgm:spPr/>
      <dgm:t>
        <a:bodyPr/>
        <a:lstStyle/>
        <a:p>
          <a:endParaRPr lang="el-GR"/>
        </a:p>
      </dgm:t>
    </dgm:pt>
    <dgm:pt modelId="{9FF9A53A-FD2D-43C0-8649-44D588DD6CCE}" type="sibTrans" cxnId="{43C63795-7D04-4B5E-B9F1-B2B572ADFE92}">
      <dgm:prSet/>
      <dgm:spPr/>
      <dgm:t>
        <a:bodyPr/>
        <a:lstStyle/>
        <a:p>
          <a:endParaRPr lang="el-GR"/>
        </a:p>
      </dgm:t>
    </dgm:pt>
    <dgm:pt modelId="{81D1DA9A-C7EA-4524-8DEA-E1D72ABD4C4E}">
      <dgm:prSet phldrT="[Κείμενο]"/>
      <dgm:spPr>
        <a:xfrm>
          <a:off x="8213285" y="1561332"/>
          <a:ext cx="2919780" cy="1022173"/>
        </a:xfr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dirty="0">
              <a:solidFill>
                <a:sysClr val="window" lastClr="FFFFFF"/>
              </a:solidFill>
              <a:latin typeface="Calibri"/>
              <a:ea typeface="+mn-ea"/>
              <a:cs typeface="+mn-cs"/>
            </a:rPr>
            <a:t>Κοινωνικές</a:t>
          </a:r>
          <a:r>
            <a:rPr lang="en-US" dirty="0">
              <a:solidFill>
                <a:sysClr val="window" lastClr="FFFFFF"/>
              </a:solidFill>
              <a:latin typeface="Calibri"/>
              <a:ea typeface="+mn-ea"/>
              <a:cs typeface="+mn-cs"/>
            </a:rPr>
            <a:t>/ </a:t>
          </a:r>
          <a:r>
            <a:rPr lang="el-GR" dirty="0">
              <a:solidFill>
                <a:sysClr val="window" lastClr="FFFFFF"/>
              </a:solidFill>
              <a:latin typeface="Calibri"/>
              <a:ea typeface="+mn-ea"/>
              <a:cs typeface="+mn-cs"/>
            </a:rPr>
            <a:t>Οικονομικές Προκλήσεις</a:t>
          </a:r>
        </a:p>
      </dgm:t>
    </dgm:pt>
    <dgm:pt modelId="{0260C41C-3818-47BF-A51A-FEEA100D1209}" type="parTrans" cxnId="{A8115CB5-F0B5-4ACD-9464-AA4FAF3E5E2E}">
      <dgm:prSet/>
      <dgm:spPr/>
      <dgm:t>
        <a:bodyPr/>
        <a:lstStyle/>
        <a:p>
          <a:endParaRPr lang="el-GR"/>
        </a:p>
      </dgm:t>
    </dgm:pt>
    <dgm:pt modelId="{0295724B-6F4A-4427-ABD4-D201751F2298}" type="sibTrans" cxnId="{A8115CB5-F0B5-4ACD-9464-AA4FAF3E5E2E}">
      <dgm:prSet/>
      <dgm:spPr/>
      <dgm:t>
        <a:bodyPr/>
        <a:lstStyle/>
        <a:p>
          <a:endParaRPr lang="el-GR"/>
        </a:p>
      </dgm:t>
    </dgm:pt>
    <dgm:pt modelId="{9FF3D4AB-7D0A-4DE5-B3BA-34EA8D76F7D6}">
      <dgm:prSet/>
      <dgm:spPr>
        <a:xfrm>
          <a:off x="366376" y="3372524"/>
          <a:ext cx="2919780" cy="1568763"/>
        </a:xfrm>
        <a:solidFill>
          <a:srgbClr val="ED7D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dirty="0">
              <a:solidFill>
                <a:sysClr val="window" lastClr="FFFFFF"/>
              </a:solidFill>
              <a:latin typeface="Calibri"/>
              <a:ea typeface="+mn-ea"/>
              <a:cs typeface="+mn-cs"/>
            </a:rPr>
            <a:t>Καινοτόμος επιχειρηματικότητα</a:t>
          </a:r>
        </a:p>
      </dgm:t>
    </dgm:pt>
    <dgm:pt modelId="{E3C0F32A-C7A2-4532-89C5-8A3968D0B054}" type="parTrans" cxnId="{C2A90B95-D779-4B96-9040-9ADB15CB2A2A}">
      <dgm:prSet/>
      <dgm:spPr/>
      <dgm:t>
        <a:bodyPr/>
        <a:lstStyle/>
        <a:p>
          <a:endParaRPr lang="el-GR"/>
        </a:p>
      </dgm:t>
    </dgm:pt>
    <dgm:pt modelId="{F0AE3D05-CA0F-4C7C-828A-BC71C2B6FACE}" type="sibTrans" cxnId="{C2A90B95-D779-4B96-9040-9ADB15CB2A2A}">
      <dgm:prSet/>
      <dgm:spPr/>
      <dgm:t>
        <a:bodyPr/>
        <a:lstStyle/>
        <a:p>
          <a:endParaRPr lang="el-GR"/>
        </a:p>
      </dgm:t>
    </dgm:pt>
    <dgm:pt modelId="{F05E0E7D-8A46-469A-BFBE-ECA78B6D2BB7}">
      <dgm:prSet phldrT="[Κείμενο]"/>
      <dgm:spPr>
        <a:xfrm>
          <a:off x="8213285" y="3920194"/>
          <a:ext cx="2919780" cy="1022173"/>
        </a:xfr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dirty="0">
              <a:solidFill>
                <a:sysClr val="window" lastClr="FFFFFF"/>
              </a:solidFill>
              <a:latin typeface="Calibri"/>
              <a:ea typeface="+mn-ea"/>
              <a:cs typeface="+mn-cs"/>
            </a:rPr>
            <a:t>Διασύνδεση επιστήμης και κοινωνίας/Υποστήριξη πολιτικών </a:t>
          </a:r>
        </a:p>
      </dgm:t>
    </dgm:pt>
    <dgm:pt modelId="{8913459D-3132-44EE-A7C0-962E3DCA32B6}" type="parTrans" cxnId="{E440F9AB-3DD6-4707-BF26-B31913232C9A}">
      <dgm:prSet/>
      <dgm:spPr/>
      <dgm:t>
        <a:bodyPr/>
        <a:lstStyle/>
        <a:p>
          <a:endParaRPr lang="el-GR"/>
        </a:p>
      </dgm:t>
    </dgm:pt>
    <dgm:pt modelId="{99F1863B-15BF-47DB-9029-07CF4E1BF983}" type="sibTrans" cxnId="{E440F9AB-3DD6-4707-BF26-B31913232C9A}">
      <dgm:prSet/>
      <dgm:spPr/>
      <dgm:t>
        <a:bodyPr/>
        <a:lstStyle/>
        <a:p>
          <a:endParaRPr lang="el-GR"/>
        </a:p>
      </dgm:t>
    </dgm:pt>
    <dgm:pt modelId="{2FFECDE5-D7DB-4B0C-B95F-34627E63480A}" type="pres">
      <dgm:prSet presAssocID="{D8D5E561-CDDD-4E80-B996-B8C83A0BE75E}" presName="theList" presStyleCnt="0">
        <dgm:presLayoutVars>
          <dgm:dir/>
          <dgm:animLvl val="lvl"/>
          <dgm:resizeHandles val="exact"/>
        </dgm:presLayoutVars>
      </dgm:prSet>
      <dgm:spPr/>
      <dgm:t>
        <a:bodyPr/>
        <a:lstStyle/>
        <a:p>
          <a:endParaRPr lang="el-GR"/>
        </a:p>
      </dgm:t>
    </dgm:pt>
    <dgm:pt modelId="{8A26462E-E4CF-43A1-B738-A8FD8A1BA01F}" type="pres">
      <dgm:prSet presAssocID="{81227E8A-99FD-4045-A597-322DAFD82B4C}" presName="compNode" presStyleCnt="0"/>
      <dgm:spPr/>
    </dgm:pt>
    <dgm:pt modelId="{1ADE98E7-62C3-4E71-958F-091FE7AFBF62}" type="pres">
      <dgm:prSet presAssocID="{81227E8A-99FD-4045-A597-322DAFD82B4C}" presName="aNode" presStyleLbl="bgShp" presStyleIdx="0" presStyleCnt="3"/>
      <dgm:spPr>
        <a:prstGeom prst="roundRect">
          <a:avLst>
            <a:gd name="adj" fmla="val 10000"/>
          </a:avLst>
        </a:prstGeom>
      </dgm:spPr>
      <dgm:t>
        <a:bodyPr/>
        <a:lstStyle/>
        <a:p>
          <a:endParaRPr lang="el-GR"/>
        </a:p>
      </dgm:t>
    </dgm:pt>
    <dgm:pt modelId="{2B0B4142-00F7-44AA-B2C6-A8552F9AF619}" type="pres">
      <dgm:prSet presAssocID="{81227E8A-99FD-4045-A597-322DAFD82B4C}" presName="textNode" presStyleLbl="bgShp" presStyleIdx="0" presStyleCnt="3"/>
      <dgm:spPr/>
      <dgm:t>
        <a:bodyPr/>
        <a:lstStyle/>
        <a:p>
          <a:endParaRPr lang="el-GR"/>
        </a:p>
      </dgm:t>
    </dgm:pt>
    <dgm:pt modelId="{6A4D8E3F-2D34-48F9-B89C-5EF9820826AC}" type="pres">
      <dgm:prSet presAssocID="{81227E8A-99FD-4045-A597-322DAFD82B4C}" presName="compChildNode" presStyleCnt="0"/>
      <dgm:spPr/>
    </dgm:pt>
    <dgm:pt modelId="{92B0646D-F18D-4FBD-B8D2-CA4400B4E792}" type="pres">
      <dgm:prSet presAssocID="{81227E8A-99FD-4045-A597-322DAFD82B4C}" presName="theInnerList" presStyleCnt="0"/>
      <dgm:spPr/>
    </dgm:pt>
    <dgm:pt modelId="{69F89476-9DBF-4912-AC95-17A390F91139}" type="pres">
      <dgm:prSet presAssocID="{343DD6B7-E419-4A22-83B7-4C909BE77A0D}" presName="childNode" presStyleLbl="node1" presStyleIdx="0" presStyleCnt="6" custScaleY="31092" custLinFactNeighborY="-80562">
        <dgm:presLayoutVars>
          <dgm:bulletEnabled val="1"/>
        </dgm:presLayoutVars>
      </dgm:prSet>
      <dgm:spPr>
        <a:prstGeom prst="roundRect">
          <a:avLst>
            <a:gd name="adj" fmla="val 10000"/>
          </a:avLst>
        </a:prstGeom>
      </dgm:spPr>
      <dgm:t>
        <a:bodyPr/>
        <a:lstStyle/>
        <a:p>
          <a:endParaRPr lang="el-GR"/>
        </a:p>
      </dgm:t>
    </dgm:pt>
    <dgm:pt modelId="{E3EB9017-2ED7-4C26-8068-2B5E3DA4AC28}" type="pres">
      <dgm:prSet presAssocID="{343DD6B7-E419-4A22-83B7-4C909BE77A0D}" presName="aSpace2" presStyleCnt="0"/>
      <dgm:spPr/>
    </dgm:pt>
    <dgm:pt modelId="{FE55EEB0-6659-4928-A233-AF55AB9AD146}" type="pres">
      <dgm:prSet presAssocID="{9FF3D4AB-7D0A-4DE5-B3BA-34EA8D76F7D6}" presName="childNode" presStyleLbl="node1" presStyleIdx="1" presStyleCnt="6" custScaleY="31092" custLinFactNeighborY="-80562">
        <dgm:presLayoutVars>
          <dgm:bulletEnabled val="1"/>
        </dgm:presLayoutVars>
      </dgm:prSet>
      <dgm:spPr>
        <a:prstGeom prst="roundRect">
          <a:avLst>
            <a:gd name="adj" fmla="val 10000"/>
          </a:avLst>
        </a:prstGeom>
      </dgm:spPr>
      <dgm:t>
        <a:bodyPr/>
        <a:lstStyle/>
        <a:p>
          <a:endParaRPr lang="el-GR"/>
        </a:p>
      </dgm:t>
    </dgm:pt>
    <dgm:pt modelId="{D26BC959-8AFF-45B5-90B7-AE55A170324B}" type="pres">
      <dgm:prSet presAssocID="{81227E8A-99FD-4045-A597-322DAFD82B4C}" presName="aSpace" presStyleCnt="0"/>
      <dgm:spPr/>
    </dgm:pt>
    <dgm:pt modelId="{FA2A89E3-EBC5-4FE5-9A71-031FBEE6A474}" type="pres">
      <dgm:prSet presAssocID="{7E40C199-9CE9-4BCC-A5C4-84EC503203FB}" presName="compNode" presStyleCnt="0"/>
      <dgm:spPr/>
    </dgm:pt>
    <dgm:pt modelId="{BB9D44A4-700C-4CAD-936B-F1CEE5E746F1}" type="pres">
      <dgm:prSet presAssocID="{7E40C199-9CE9-4BCC-A5C4-84EC503203FB}" presName="aNode" presStyleLbl="bgShp" presStyleIdx="1" presStyleCnt="3"/>
      <dgm:spPr>
        <a:prstGeom prst="roundRect">
          <a:avLst>
            <a:gd name="adj" fmla="val 10000"/>
          </a:avLst>
        </a:prstGeom>
      </dgm:spPr>
      <dgm:t>
        <a:bodyPr/>
        <a:lstStyle/>
        <a:p>
          <a:endParaRPr lang="el-GR"/>
        </a:p>
      </dgm:t>
    </dgm:pt>
    <dgm:pt modelId="{E0C72242-4AB8-4350-B33B-AE8C04BB67DC}" type="pres">
      <dgm:prSet presAssocID="{7E40C199-9CE9-4BCC-A5C4-84EC503203FB}" presName="textNode" presStyleLbl="bgShp" presStyleIdx="1" presStyleCnt="3"/>
      <dgm:spPr/>
      <dgm:t>
        <a:bodyPr/>
        <a:lstStyle/>
        <a:p>
          <a:endParaRPr lang="el-GR"/>
        </a:p>
      </dgm:t>
    </dgm:pt>
    <dgm:pt modelId="{DFE433A2-9F9F-4A57-971A-3652FFAA6F34}" type="pres">
      <dgm:prSet presAssocID="{7E40C199-9CE9-4BCC-A5C4-84EC503203FB}" presName="compChildNode" presStyleCnt="0"/>
      <dgm:spPr/>
    </dgm:pt>
    <dgm:pt modelId="{630449D8-EBC4-43A9-A4A3-C9BD622139EE}" type="pres">
      <dgm:prSet presAssocID="{7E40C199-9CE9-4BCC-A5C4-84EC503203FB}" presName="theInnerList" presStyleCnt="0"/>
      <dgm:spPr/>
    </dgm:pt>
    <dgm:pt modelId="{8DA3C632-750B-43E4-9A57-4745EF0B2291}" type="pres">
      <dgm:prSet presAssocID="{642B8857-0746-4F50-BC9F-722694C00476}" presName="childNode" presStyleLbl="node1" presStyleIdx="2" presStyleCnt="6" custScaleY="31092" custLinFactNeighborY="-80562">
        <dgm:presLayoutVars>
          <dgm:bulletEnabled val="1"/>
        </dgm:presLayoutVars>
      </dgm:prSet>
      <dgm:spPr>
        <a:prstGeom prst="roundRect">
          <a:avLst>
            <a:gd name="adj" fmla="val 10000"/>
          </a:avLst>
        </a:prstGeom>
      </dgm:spPr>
      <dgm:t>
        <a:bodyPr/>
        <a:lstStyle/>
        <a:p>
          <a:endParaRPr lang="el-GR"/>
        </a:p>
      </dgm:t>
    </dgm:pt>
    <dgm:pt modelId="{5DFE030C-0B8F-4EED-B4B0-FF2C2A49D478}" type="pres">
      <dgm:prSet presAssocID="{642B8857-0746-4F50-BC9F-722694C00476}" presName="aSpace2" presStyleCnt="0"/>
      <dgm:spPr/>
    </dgm:pt>
    <dgm:pt modelId="{D4B36458-A165-44DC-BEB6-F413E0605DEB}" type="pres">
      <dgm:prSet presAssocID="{16E96980-3BC9-4939-BAD8-C247D2FD0B70}" presName="childNode" presStyleLbl="node1" presStyleIdx="3" presStyleCnt="6" custScaleY="31092" custLinFactNeighborY="-80562">
        <dgm:presLayoutVars>
          <dgm:bulletEnabled val="1"/>
        </dgm:presLayoutVars>
      </dgm:prSet>
      <dgm:spPr>
        <a:prstGeom prst="roundRect">
          <a:avLst>
            <a:gd name="adj" fmla="val 10000"/>
          </a:avLst>
        </a:prstGeom>
      </dgm:spPr>
      <dgm:t>
        <a:bodyPr/>
        <a:lstStyle/>
        <a:p>
          <a:endParaRPr lang="el-GR"/>
        </a:p>
      </dgm:t>
    </dgm:pt>
    <dgm:pt modelId="{4FE82BF9-2CB3-4868-8278-628A6855CED0}" type="pres">
      <dgm:prSet presAssocID="{7E40C199-9CE9-4BCC-A5C4-84EC503203FB}" presName="aSpace" presStyleCnt="0"/>
      <dgm:spPr/>
    </dgm:pt>
    <dgm:pt modelId="{6022F511-A6BF-404D-BFD0-A0C198731FA4}" type="pres">
      <dgm:prSet presAssocID="{7516E2F1-E928-4150-B373-6B6870A73D6C}" presName="compNode" presStyleCnt="0"/>
      <dgm:spPr/>
    </dgm:pt>
    <dgm:pt modelId="{C067D2A6-00A9-4DF9-A2D7-F1C8E347B114}" type="pres">
      <dgm:prSet presAssocID="{7516E2F1-E928-4150-B373-6B6870A73D6C}" presName="aNode" presStyleLbl="bgShp" presStyleIdx="2" presStyleCnt="3"/>
      <dgm:spPr>
        <a:prstGeom prst="roundRect">
          <a:avLst>
            <a:gd name="adj" fmla="val 10000"/>
          </a:avLst>
        </a:prstGeom>
      </dgm:spPr>
      <dgm:t>
        <a:bodyPr/>
        <a:lstStyle/>
        <a:p>
          <a:endParaRPr lang="el-GR"/>
        </a:p>
      </dgm:t>
    </dgm:pt>
    <dgm:pt modelId="{80EE5590-8779-485A-BD93-AAB2C3A594BF}" type="pres">
      <dgm:prSet presAssocID="{7516E2F1-E928-4150-B373-6B6870A73D6C}" presName="textNode" presStyleLbl="bgShp" presStyleIdx="2" presStyleCnt="3"/>
      <dgm:spPr/>
      <dgm:t>
        <a:bodyPr/>
        <a:lstStyle/>
        <a:p>
          <a:endParaRPr lang="el-GR"/>
        </a:p>
      </dgm:t>
    </dgm:pt>
    <dgm:pt modelId="{3B3068DE-F16C-42EF-821A-3B12A8EC6581}" type="pres">
      <dgm:prSet presAssocID="{7516E2F1-E928-4150-B373-6B6870A73D6C}" presName="compChildNode" presStyleCnt="0"/>
      <dgm:spPr/>
    </dgm:pt>
    <dgm:pt modelId="{02BBC056-F37B-48AD-A668-F2EE13FC62D6}" type="pres">
      <dgm:prSet presAssocID="{7516E2F1-E928-4150-B373-6B6870A73D6C}" presName="theInnerList" presStyleCnt="0"/>
      <dgm:spPr/>
    </dgm:pt>
    <dgm:pt modelId="{0B599DAD-E103-413E-977C-CC678F5686CD}" type="pres">
      <dgm:prSet presAssocID="{81D1DA9A-C7EA-4524-8DEA-E1D72ABD4C4E}" presName="childNode" presStyleLbl="node1" presStyleIdx="4" presStyleCnt="6" custScaleY="31092" custLinFactNeighborY="-80562">
        <dgm:presLayoutVars>
          <dgm:bulletEnabled val="1"/>
        </dgm:presLayoutVars>
      </dgm:prSet>
      <dgm:spPr>
        <a:prstGeom prst="roundRect">
          <a:avLst>
            <a:gd name="adj" fmla="val 10000"/>
          </a:avLst>
        </a:prstGeom>
      </dgm:spPr>
      <dgm:t>
        <a:bodyPr/>
        <a:lstStyle/>
        <a:p>
          <a:endParaRPr lang="el-GR"/>
        </a:p>
      </dgm:t>
    </dgm:pt>
    <dgm:pt modelId="{2F5196DC-DB00-4F03-9E47-76633C0ECAE7}" type="pres">
      <dgm:prSet presAssocID="{81D1DA9A-C7EA-4524-8DEA-E1D72ABD4C4E}" presName="aSpace2" presStyleCnt="0"/>
      <dgm:spPr/>
    </dgm:pt>
    <dgm:pt modelId="{ABCAD901-95E5-495D-9CFA-2FDA5B4AB245}" type="pres">
      <dgm:prSet presAssocID="{F05E0E7D-8A46-469A-BFBE-ECA78B6D2BB7}" presName="childNode" presStyleLbl="node1" presStyleIdx="5" presStyleCnt="6" custScaleY="31092" custLinFactNeighborY="-80562">
        <dgm:presLayoutVars>
          <dgm:bulletEnabled val="1"/>
        </dgm:presLayoutVars>
      </dgm:prSet>
      <dgm:spPr>
        <a:prstGeom prst="roundRect">
          <a:avLst>
            <a:gd name="adj" fmla="val 10000"/>
          </a:avLst>
        </a:prstGeom>
      </dgm:spPr>
      <dgm:t>
        <a:bodyPr/>
        <a:lstStyle/>
        <a:p>
          <a:endParaRPr lang="el-GR"/>
        </a:p>
      </dgm:t>
    </dgm:pt>
  </dgm:ptLst>
  <dgm:cxnLst>
    <dgm:cxn modelId="{B63824D5-697A-464F-A78A-CE67161DFD91}" type="presOf" srcId="{9FF3D4AB-7D0A-4DE5-B3BA-34EA8D76F7D6}" destId="{FE55EEB0-6659-4928-A233-AF55AB9AD146}" srcOrd="0" destOrd="0" presId="urn:microsoft.com/office/officeart/2005/8/layout/lProcess2"/>
    <dgm:cxn modelId="{43C63795-7D04-4B5E-B9F1-B2B572ADFE92}" srcId="{D8D5E561-CDDD-4E80-B996-B8C83A0BE75E}" destId="{7516E2F1-E928-4150-B373-6B6870A73D6C}" srcOrd="2" destOrd="0" parTransId="{51712425-6B5D-4249-A84B-29F7FAE007ED}" sibTransId="{9FF9A53A-FD2D-43C0-8649-44D588DD6CCE}"/>
    <dgm:cxn modelId="{0CFC17A6-DB32-4280-B706-3684137EC3EF}" type="presOf" srcId="{F05E0E7D-8A46-469A-BFBE-ECA78B6D2BB7}" destId="{ABCAD901-95E5-495D-9CFA-2FDA5B4AB245}" srcOrd="0" destOrd="0" presId="urn:microsoft.com/office/officeart/2005/8/layout/lProcess2"/>
    <dgm:cxn modelId="{03A2536D-0C1C-4418-9142-9FD02DBDF63E}" type="presOf" srcId="{16E96980-3BC9-4939-BAD8-C247D2FD0B70}" destId="{D4B36458-A165-44DC-BEB6-F413E0605DEB}" srcOrd="0" destOrd="0" presId="urn:microsoft.com/office/officeart/2005/8/layout/lProcess2"/>
    <dgm:cxn modelId="{E440F9AB-3DD6-4707-BF26-B31913232C9A}" srcId="{7516E2F1-E928-4150-B373-6B6870A73D6C}" destId="{F05E0E7D-8A46-469A-BFBE-ECA78B6D2BB7}" srcOrd="1" destOrd="0" parTransId="{8913459D-3132-44EE-A7C0-962E3DCA32B6}" sibTransId="{99F1863B-15BF-47DB-9029-07CF4E1BF983}"/>
    <dgm:cxn modelId="{50E7752D-855F-4307-90D4-83BBE0027B63}" srcId="{81227E8A-99FD-4045-A597-322DAFD82B4C}" destId="{343DD6B7-E419-4A22-83B7-4C909BE77A0D}" srcOrd="0" destOrd="0" parTransId="{E19ACFD6-BF73-4366-87DF-F02BBEDF2C09}" sibTransId="{71B8AEE8-A8EC-4236-8808-72B39D59E32B}"/>
    <dgm:cxn modelId="{69C83909-5EB9-488C-9381-5CEB24B1CF82}" type="presOf" srcId="{D8D5E561-CDDD-4E80-B996-B8C83A0BE75E}" destId="{2FFECDE5-D7DB-4B0C-B95F-34627E63480A}" srcOrd="0" destOrd="0" presId="urn:microsoft.com/office/officeart/2005/8/layout/lProcess2"/>
    <dgm:cxn modelId="{4D2A1375-E487-46D7-A0DC-1267D5C00DC9}" type="presOf" srcId="{81D1DA9A-C7EA-4524-8DEA-E1D72ABD4C4E}" destId="{0B599DAD-E103-413E-977C-CC678F5686CD}" srcOrd="0" destOrd="0" presId="urn:microsoft.com/office/officeart/2005/8/layout/lProcess2"/>
    <dgm:cxn modelId="{A8115CB5-F0B5-4ACD-9464-AA4FAF3E5E2E}" srcId="{7516E2F1-E928-4150-B373-6B6870A73D6C}" destId="{81D1DA9A-C7EA-4524-8DEA-E1D72ABD4C4E}" srcOrd="0" destOrd="0" parTransId="{0260C41C-3818-47BF-A51A-FEEA100D1209}" sibTransId="{0295724B-6F4A-4427-ABD4-D201751F2298}"/>
    <dgm:cxn modelId="{C2A90B95-D779-4B96-9040-9ADB15CB2A2A}" srcId="{81227E8A-99FD-4045-A597-322DAFD82B4C}" destId="{9FF3D4AB-7D0A-4DE5-B3BA-34EA8D76F7D6}" srcOrd="1" destOrd="0" parTransId="{E3C0F32A-C7A2-4532-89C5-8A3968D0B054}" sibTransId="{F0AE3D05-CA0F-4C7C-828A-BC71C2B6FACE}"/>
    <dgm:cxn modelId="{71250CC5-6888-40F7-8BC0-444D0D1A2B48}" srcId="{7E40C199-9CE9-4BCC-A5C4-84EC503203FB}" destId="{16E96980-3BC9-4939-BAD8-C247D2FD0B70}" srcOrd="1" destOrd="0" parTransId="{841A73FC-C186-4C4D-A77B-57152C1C8E68}" sibTransId="{93A7E9AF-6577-4FB9-B66C-D77AF4898DED}"/>
    <dgm:cxn modelId="{4FD56CAE-BF14-49A4-89A0-ACF854F3158B}" type="presOf" srcId="{81227E8A-99FD-4045-A597-322DAFD82B4C}" destId="{1ADE98E7-62C3-4E71-958F-091FE7AFBF62}" srcOrd="0" destOrd="0" presId="urn:microsoft.com/office/officeart/2005/8/layout/lProcess2"/>
    <dgm:cxn modelId="{6763C1EA-2E6B-40D0-8B7A-80483ADF925C}" srcId="{7E40C199-9CE9-4BCC-A5C4-84EC503203FB}" destId="{642B8857-0746-4F50-BC9F-722694C00476}" srcOrd="0" destOrd="0" parTransId="{A5050277-BA04-4795-B32D-861585E49CC6}" sibTransId="{A00D7A0F-6229-4528-9FCE-0DBB51A98411}"/>
    <dgm:cxn modelId="{30C25153-B5D3-499A-AB3C-4400A412B105}" type="presOf" srcId="{7516E2F1-E928-4150-B373-6B6870A73D6C}" destId="{80EE5590-8779-485A-BD93-AAB2C3A594BF}" srcOrd="1" destOrd="0" presId="urn:microsoft.com/office/officeart/2005/8/layout/lProcess2"/>
    <dgm:cxn modelId="{9CCBBC1F-D056-4F2D-A326-C29DACAF27DE}" type="presOf" srcId="{7E40C199-9CE9-4BCC-A5C4-84EC503203FB}" destId="{E0C72242-4AB8-4350-B33B-AE8C04BB67DC}" srcOrd="1" destOrd="0" presId="urn:microsoft.com/office/officeart/2005/8/layout/lProcess2"/>
    <dgm:cxn modelId="{A59BF800-60E8-4D69-961D-0D36949FDD3D}" type="presOf" srcId="{7E40C199-9CE9-4BCC-A5C4-84EC503203FB}" destId="{BB9D44A4-700C-4CAD-936B-F1CEE5E746F1}" srcOrd="0" destOrd="0" presId="urn:microsoft.com/office/officeart/2005/8/layout/lProcess2"/>
    <dgm:cxn modelId="{1067D4E8-E663-406C-8AA2-23365ACD255F}" type="presOf" srcId="{642B8857-0746-4F50-BC9F-722694C00476}" destId="{8DA3C632-750B-43E4-9A57-4745EF0B2291}" srcOrd="0" destOrd="0" presId="urn:microsoft.com/office/officeart/2005/8/layout/lProcess2"/>
    <dgm:cxn modelId="{5BE800DD-6F46-49AA-BCF7-AE36BD80B1CF}" type="presOf" srcId="{81227E8A-99FD-4045-A597-322DAFD82B4C}" destId="{2B0B4142-00F7-44AA-B2C6-A8552F9AF619}" srcOrd="1" destOrd="0" presId="urn:microsoft.com/office/officeart/2005/8/layout/lProcess2"/>
    <dgm:cxn modelId="{D1C355B9-5C46-44FC-B30C-0B6A7B2043CE}" srcId="{D8D5E561-CDDD-4E80-B996-B8C83A0BE75E}" destId="{81227E8A-99FD-4045-A597-322DAFD82B4C}" srcOrd="0" destOrd="0" parTransId="{198B88F9-C0D1-4A13-BC2A-2A11DCDBCCA0}" sibTransId="{226C4AF4-14FF-45BD-ACD9-6C6E68B08F5D}"/>
    <dgm:cxn modelId="{F16B2DDB-7A30-4BE1-BB3C-835A604AD160}" srcId="{D8D5E561-CDDD-4E80-B996-B8C83A0BE75E}" destId="{7E40C199-9CE9-4BCC-A5C4-84EC503203FB}" srcOrd="1" destOrd="0" parTransId="{1991C025-5804-41BA-B9AF-D5ECC5424F0B}" sibTransId="{7915F2E6-6638-4BBF-AA8C-0D5A813EA6A4}"/>
    <dgm:cxn modelId="{DC67AB5B-1E05-4493-AF0C-52FB8246E070}" type="presOf" srcId="{7516E2F1-E928-4150-B373-6B6870A73D6C}" destId="{C067D2A6-00A9-4DF9-A2D7-F1C8E347B114}" srcOrd="0" destOrd="0" presId="urn:microsoft.com/office/officeart/2005/8/layout/lProcess2"/>
    <dgm:cxn modelId="{5C9EC597-35E5-43C3-AAB8-EA61B6F1D449}" type="presOf" srcId="{343DD6B7-E419-4A22-83B7-4C909BE77A0D}" destId="{69F89476-9DBF-4912-AC95-17A390F91139}" srcOrd="0" destOrd="0" presId="urn:microsoft.com/office/officeart/2005/8/layout/lProcess2"/>
    <dgm:cxn modelId="{2D02A174-0BB9-437E-B4BC-C6C0382A3ED0}" type="presParOf" srcId="{2FFECDE5-D7DB-4B0C-B95F-34627E63480A}" destId="{8A26462E-E4CF-43A1-B738-A8FD8A1BA01F}" srcOrd="0" destOrd="0" presId="urn:microsoft.com/office/officeart/2005/8/layout/lProcess2"/>
    <dgm:cxn modelId="{52B89A12-AFDB-48C1-BB3F-CC5F86A073B6}" type="presParOf" srcId="{8A26462E-E4CF-43A1-B738-A8FD8A1BA01F}" destId="{1ADE98E7-62C3-4E71-958F-091FE7AFBF62}" srcOrd="0" destOrd="0" presId="urn:microsoft.com/office/officeart/2005/8/layout/lProcess2"/>
    <dgm:cxn modelId="{57BD579D-C390-45E6-8814-371AA4DC10CA}" type="presParOf" srcId="{8A26462E-E4CF-43A1-B738-A8FD8A1BA01F}" destId="{2B0B4142-00F7-44AA-B2C6-A8552F9AF619}" srcOrd="1" destOrd="0" presId="urn:microsoft.com/office/officeart/2005/8/layout/lProcess2"/>
    <dgm:cxn modelId="{46EF33F2-2D24-4B1F-8582-98956753CB4C}" type="presParOf" srcId="{8A26462E-E4CF-43A1-B738-A8FD8A1BA01F}" destId="{6A4D8E3F-2D34-48F9-B89C-5EF9820826AC}" srcOrd="2" destOrd="0" presId="urn:microsoft.com/office/officeart/2005/8/layout/lProcess2"/>
    <dgm:cxn modelId="{92194A1E-9B10-4174-BC93-85BE61EA3916}" type="presParOf" srcId="{6A4D8E3F-2D34-48F9-B89C-5EF9820826AC}" destId="{92B0646D-F18D-4FBD-B8D2-CA4400B4E792}" srcOrd="0" destOrd="0" presId="urn:microsoft.com/office/officeart/2005/8/layout/lProcess2"/>
    <dgm:cxn modelId="{D7246394-4A38-46EF-9DFD-9D957DFFBACD}" type="presParOf" srcId="{92B0646D-F18D-4FBD-B8D2-CA4400B4E792}" destId="{69F89476-9DBF-4912-AC95-17A390F91139}" srcOrd="0" destOrd="0" presId="urn:microsoft.com/office/officeart/2005/8/layout/lProcess2"/>
    <dgm:cxn modelId="{70D33294-8DD3-4575-9B05-2E9E493A1D44}" type="presParOf" srcId="{92B0646D-F18D-4FBD-B8D2-CA4400B4E792}" destId="{E3EB9017-2ED7-4C26-8068-2B5E3DA4AC28}" srcOrd="1" destOrd="0" presId="urn:microsoft.com/office/officeart/2005/8/layout/lProcess2"/>
    <dgm:cxn modelId="{A0E3BDB5-AB07-4A1C-96BD-19FD4C106519}" type="presParOf" srcId="{92B0646D-F18D-4FBD-B8D2-CA4400B4E792}" destId="{FE55EEB0-6659-4928-A233-AF55AB9AD146}" srcOrd="2" destOrd="0" presId="urn:microsoft.com/office/officeart/2005/8/layout/lProcess2"/>
    <dgm:cxn modelId="{EAFF6B41-9153-40D6-8640-62D6E0C3C7AA}" type="presParOf" srcId="{2FFECDE5-D7DB-4B0C-B95F-34627E63480A}" destId="{D26BC959-8AFF-45B5-90B7-AE55A170324B}" srcOrd="1" destOrd="0" presId="urn:microsoft.com/office/officeart/2005/8/layout/lProcess2"/>
    <dgm:cxn modelId="{C4D882FE-85BB-47F4-800E-5CD45F7A2420}" type="presParOf" srcId="{2FFECDE5-D7DB-4B0C-B95F-34627E63480A}" destId="{FA2A89E3-EBC5-4FE5-9A71-031FBEE6A474}" srcOrd="2" destOrd="0" presId="urn:microsoft.com/office/officeart/2005/8/layout/lProcess2"/>
    <dgm:cxn modelId="{DBB35EFF-8D1B-4F75-B231-EAC4750D6DF5}" type="presParOf" srcId="{FA2A89E3-EBC5-4FE5-9A71-031FBEE6A474}" destId="{BB9D44A4-700C-4CAD-936B-F1CEE5E746F1}" srcOrd="0" destOrd="0" presId="urn:microsoft.com/office/officeart/2005/8/layout/lProcess2"/>
    <dgm:cxn modelId="{4A9D1801-FCBA-413D-8259-ECA378F14FB6}" type="presParOf" srcId="{FA2A89E3-EBC5-4FE5-9A71-031FBEE6A474}" destId="{E0C72242-4AB8-4350-B33B-AE8C04BB67DC}" srcOrd="1" destOrd="0" presId="urn:microsoft.com/office/officeart/2005/8/layout/lProcess2"/>
    <dgm:cxn modelId="{47C7611B-7F54-4DEA-B0A0-F51859BB19C8}" type="presParOf" srcId="{FA2A89E3-EBC5-4FE5-9A71-031FBEE6A474}" destId="{DFE433A2-9F9F-4A57-971A-3652FFAA6F34}" srcOrd="2" destOrd="0" presId="urn:microsoft.com/office/officeart/2005/8/layout/lProcess2"/>
    <dgm:cxn modelId="{DFC1CB8E-F323-45EE-B0B9-D0B32918CEFC}" type="presParOf" srcId="{DFE433A2-9F9F-4A57-971A-3652FFAA6F34}" destId="{630449D8-EBC4-43A9-A4A3-C9BD622139EE}" srcOrd="0" destOrd="0" presId="urn:microsoft.com/office/officeart/2005/8/layout/lProcess2"/>
    <dgm:cxn modelId="{AA66085A-5070-408C-8EB2-791F7918B3D1}" type="presParOf" srcId="{630449D8-EBC4-43A9-A4A3-C9BD622139EE}" destId="{8DA3C632-750B-43E4-9A57-4745EF0B2291}" srcOrd="0" destOrd="0" presId="urn:microsoft.com/office/officeart/2005/8/layout/lProcess2"/>
    <dgm:cxn modelId="{F4EB7D5F-6E1D-41AB-8479-5C0074980AEF}" type="presParOf" srcId="{630449D8-EBC4-43A9-A4A3-C9BD622139EE}" destId="{5DFE030C-0B8F-4EED-B4B0-FF2C2A49D478}" srcOrd="1" destOrd="0" presId="urn:microsoft.com/office/officeart/2005/8/layout/lProcess2"/>
    <dgm:cxn modelId="{3590CEEA-625A-4DE5-993F-1B6D879633A9}" type="presParOf" srcId="{630449D8-EBC4-43A9-A4A3-C9BD622139EE}" destId="{D4B36458-A165-44DC-BEB6-F413E0605DEB}" srcOrd="2" destOrd="0" presId="urn:microsoft.com/office/officeart/2005/8/layout/lProcess2"/>
    <dgm:cxn modelId="{7B46262D-9D42-490F-A441-A9EE00AE856B}" type="presParOf" srcId="{2FFECDE5-D7DB-4B0C-B95F-34627E63480A}" destId="{4FE82BF9-2CB3-4868-8278-628A6855CED0}" srcOrd="3" destOrd="0" presId="urn:microsoft.com/office/officeart/2005/8/layout/lProcess2"/>
    <dgm:cxn modelId="{2FA2BB9A-64F6-4809-9DF5-B636D16AE3AB}" type="presParOf" srcId="{2FFECDE5-D7DB-4B0C-B95F-34627E63480A}" destId="{6022F511-A6BF-404D-BFD0-A0C198731FA4}" srcOrd="4" destOrd="0" presId="urn:microsoft.com/office/officeart/2005/8/layout/lProcess2"/>
    <dgm:cxn modelId="{4FCF3850-E374-49B5-A260-3F81A74A84DE}" type="presParOf" srcId="{6022F511-A6BF-404D-BFD0-A0C198731FA4}" destId="{C067D2A6-00A9-4DF9-A2D7-F1C8E347B114}" srcOrd="0" destOrd="0" presId="urn:microsoft.com/office/officeart/2005/8/layout/lProcess2"/>
    <dgm:cxn modelId="{E2B19287-F153-492B-82FC-B466E9F52FCC}" type="presParOf" srcId="{6022F511-A6BF-404D-BFD0-A0C198731FA4}" destId="{80EE5590-8779-485A-BD93-AAB2C3A594BF}" srcOrd="1" destOrd="0" presId="urn:microsoft.com/office/officeart/2005/8/layout/lProcess2"/>
    <dgm:cxn modelId="{D245CA93-4761-4E9F-BBB7-5653BE9D665B}" type="presParOf" srcId="{6022F511-A6BF-404D-BFD0-A0C198731FA4}" destId="{3B3068DE-F16C-42EF-821A-3B12A8EC6581}" srcOrd="2" destOrd="0" presId="urn:microsoft.com/office/officeart/2005/8/layout/lProcess2"/>
    <dgm:cxn modelId="{8A25508C-ACB1-4287-8A5B-5BD7BA68F9CA}" type="presParOf" srcId="{3B3068DE-F16C-42EF-821A-3B12A8EC6581}" destId="{02BBC056-F37B-48AD-A668-F2EE13FC62D6}" srcOrd="0" destOrd="0" presId="urn:microsoft.com/office/officeart/2005/8/layout/lProcess2"/>
    <dgm:cxn modelId="{4DF0D59D-030B-4540-803A-B7A9B356E6E5}" type="presParOf" srcId="{02BBC056-F37B-48AD-A668-F2EE13FC62D6}" destId="{0B599DAD-E103-413E-977C-CC678F5686CD}" srcOrd="0" destOrd="0" presId="urn:microsoft.com/office/officeart/2005/8/layout/lProcess2"/>
    <dgm:cxn modelId="{276B2FD5-3F16-4A08-B1E5-90804F314440}" type="presParOf" srcId="{02BBC056-F37B-48AD-A668-F2EE13FC62D6}" destId="{2F5196DC-DB00-4F03-9E47-76633C0ECAE7}" srcOrd="1" destOrd="0" presId="urn:microsoft.com/office/officeart/2005/8/layout/lProcess2"/>
    <dgm:cxn modelId="{FF6D2818-F6ED-4E90-A2B2-A273309D9831}" type="presParOf" srcId="{02BBC056-F37B-48AD-A668-F2EE13FC62D6}" destId="{ABCAD901-95E5-495D-9CFA-2FDA5B4AB245}"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26EBC-4E05-4402-BF46-E6AF550288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l-GR"/>
        </a:p>
      </dgm:t>
    </dgm:pt>
    <dgm:pt modelId="{EBC19600-24DF-4BDA-8D7E-C344CE1A0E06}">
      <dgm:prSet phldrT="[Text]" custT="1"/>
      <dgm:spPr>
        <a:solidFill>
          <a:srgbClr val="678965"/>
        </a:solidFill>
        <a:ln>
          <a:noFill/>
        </a:ln>
        <a:effectLst>
          <a:outerShdw blurRad="114300" dist="101600" dir="8400000" algn="ctr" rotWithShape="0">
            <a:schemeClr val="accent6">
              <a:lumMod val="75000"/>
              <a:alpha val="85000"/>
            </a:schemeClr>
          </a:outerShdw>
        </a:effectLst>
      </dgm:spPr>
      <dgm:t>
        <a:bodyPr/>
        <a:lstStyle/>
        <a:p>
          <a:pPr marL="0" indent="0"/>
          <a:r>
            <a:rPr lang="el-GR" sz="2400" b="1" dirty="0">
              <a:latin typeface="Calibri" panose="020F0502020204030204" pitchFamily="34" charset="0"/>
              <a:cs typeface="Calibri" panose="020F0502020204030204" pitchFamily="34" charset="0"/>
            </a:rPr>
            <a:t>Συνεργατικά έργα, υποστήριξη βιομηχανικής έρευνας και πειραματικής ανάπτυξης σε επιχειρήσεις</a:t>
          </a:r>
          <a:r>
            <a:rPr lang="en-US" sz="2400" b="1" dirty="0">
              <a:latin typeface="Calibri" panose="020F0502020204030204" pitchFamily="34" charset="0"/>
              <a:cs typeface="Calibri" panose="020F0502020204030204" pitchFamily="34" charset="0"/>
            </a:rPr>
            <a:t> </a:t>
          </a:r>
        </a:p>
      </dgm:t>
    </dgm:pt>
    <dgm:pt modelId="{7187BBCA-92A7-47F7-94D1-A9B389E2C891}" type="par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19B4C432-6ADE-452A-959D-EF0E1DE1E9FF}" type="sib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00D3C339-88A1-4A7D-B71B-5ED80B15A7DF}">
      <dgm:prSet phldrT="[Text]" custT="1"/>
      <dgm:spPr>
        <a:solidFill>
          <a:srgbClr val="775B6C"/>
        </a:solidFill>
        <a:ln>
          <a:noFill/>
        </a:ln>
        <a:effectLst>
          <a:outerShdw blurRad="114300" dist="101600" dir="8400000" algn="ctr" rotWithShape="0">
            <a:schemeClr val="accent6">
              <a:lumMod val="75000"/>
              <a:alpha val="85000"/>
            </a:schemeClr>
          </a:outerShdw>
        </a:effectLst>
      </dgm:spPr>
      <dgm:t>
        <a:bodyPr/>
        <a:lstStyle/>
        <a:p>
          <a:r>
            <a:rPr lang="el-GR" sz="2400" b="1" dirty="0">
              <a:latin typeface="Calibri" panose="020F0502020204030204" pitchFamily="34" charset="0"/>
              <a:cs typeface="Calibri" panose="020F0502020204030204" pitchFamily="34" charset="0"/>
            </a:rPr>
            <a:t>Μακροπρόθεσμες, στρατηγικές εταιρικές σχέσεις και χώροι </a:t>
          </a:r>
          <a:r>
            <a:rPr lang="el-GR" sz="2400" b="1" dirty="0" smtClean="0">
              <a:latin typeface="Calibri" panose="020F0502020204030204" pitchFamily="34" charset="0"/>
              <a:cs typeface="Calibri" panose="020F0502020204030204" pitchFamily="34" charset="0"/>
            </a:rPr>
            <a:t>συν-δημιουργίας</a:t>
          </a:r>
          <a:r>
            <a:rPr lang="en-US" sz="2400" b="1" dirty="0" smtClean="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dgm:t>
    </dgm:pt>
    <dgm:pt modelId="{0A4A56D8-7983-47C2-B9D8-B866B6832249}" type="sib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89DA8ACF-4836-4A87-AC05-ED08E6F40E81}" type="par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0755193D-95ED-4BA8-B8BE-F99D30C95EBB}">
      <dgm:prSet phldrT="[Text]" custT="1"/>
      <dgm:spPr>
        <a:solidFill>
          <a:schemeClr val="accent3">
            <a:lumMod val="75000"/>
          </a:schemeClr>
        </a:solidFill>
        <a:ln>
          <a:noFill/>
        </a:ln>
        <a:effectLst>
          <a:outerShdw blurRad="114300" dist="101600" dir="8400000" algn="ctr" rotWithShape="0">
            <a:schemeClr val="accent6">
              <a:lumMod val="75000"/>
              <a:alpha val="85000"/>
            </a:schemeClr>
          </a:outerShdw>
        </a:effectLst>
      </dgm:spPr>
      <dgm:t>
        <a:bodyPr/>
        <a:lstStyle/>
        <a:p>
          <a:r>
            <a:rPr lang="en-US" sz="2800" b="1" dirty="0">
              <a:latin typeface="Calibri" panose="020F0502020204030204" pitchFamily="34" charset="0"/>
              <a:cs typeface="Calibri" panose="020F0502020204030204" pitchFamily="34" charset="0"/>
            </a:rPr>
            <a:t> </a:t>
          </a:r>
          <a:r>
            <a:rPr lang="el-GR" sz="2400" b="1" dirty="0">
              <a:latin typeface="Calibri" panose="020F0502020204030204" pitchFamily="34" charset="0"/>
              <a:cs typeface="Calibri" panose="020F0502020204030204" pitchFamily="34" charset="0"/>
            </a:rPr>
            <a:t>Κέντρα </a:t>
          </a:r>
          <a:r>
            <a:rPr lang="el-GR" sz="2400" b="1" dirty="0" smtClean="0">
              <a:latin typeface="Calibri" panose="020F0502020204030204" pitchFamily="34" charset="0"/>
              <a:cs typeface="Calibri" panose="020F0502020204030204" pitchFamily="34" charset="0"/>
            </a:rPr>
            <a:t>Ικανοτήτων, </a:t>
          </a:r>
          <a:r>
            <a:rPr lang="en-US" sz="2400" b="1" dirty="0" smtClean="0">
              <a:latin typeface="Calibri" panose="020F0502020204030204" pitchFamily="34" charset="0"/>
              <a:cs typeface="Calibri" panose="020F0502020204030204" pitchFamily="34" charset="0"/>
            </a:rPr>
            <a:t>Innovation Clusters, Innovation </a:t>
          </a:r>
          <a:r>
            <a:rPr lang="el-GR" sz="2400" b="1" dirty="0" err="1" smtClean="0">
              <a:latin typeface="Calibri" panose="020F0502020204030204" pitchFamily="34" charset="0"/>
              <a:cs typeface="Calibri" panose="020F0502020204030204" pitchFamily="34" charset="0"/>
            </a:rPr>
            <a:t>Hubs</a:t>
          </a:r>
          <a:r>
            <a:rPr lang="el-GR" sz="2400" b="1" dirty="0" smtClean="0">
              <a:latin typeface="Calibri" panose="020F0502020204030204" pitchFamily="34" charset="0"/>
              <a:cs typeface="Calibri" panose="020F0502020204030204" pitchFamily="34" charset="0"/>
            </a:rPr>
            <a:t> </a:t>
          </a:r>
        </a:p>
        <a:p>
          <a:r>
            <a:rPr lang="el-GR" sz="2400" b="1" dirty="0" smtClean="0">
              <a:latin typeface="Calibri" panose="020F0502020204030204" pitchFamily="34" charset="0"/>
              <a:cs typeface="Calibri" panose="020F0502020204030204" pitchFamily="34" charset="0"/>
            </a:rPr>
            <a:t>(συμπεριλαμβανομένων των </a:t>
          </a:r>
          <a:r>
            <a:rPr lang="el-GR" sz="2400" b="1" dirty="0" err="1" smtClean="0">
              <a:latin typeface="Calibri" panose="020F0502020204030204" pitchFamily="34" charset="0"/>
              <a:cs typeface="Calibri" panose="020F0502020204030204" pitchFamily="34" charset="0"/>
            </a:rPr>
            <a:t>digital</a:t>
          </a:r>
          <a:r>
            <a:rPr lang="el-GR" sz="2400" b="1" dirty="0" smtClean="0">
              <a:latin typeface="Calibri" panose="020F0502020204030204" pitchFamily="34" charset="0"/>
              <a:cs typeface="Calibri" panose="020F0502020204030204" pitchFamily="34" charset="0"/>
            </a:rPr>
            <a:t> </a:t>
          </a:r>
          <a:r>
            <a:rPr lang="el-GR" sz="2400" b="1" dirty="0" err="1" smtClean="0">
              <a:latin typeface="Calibri" panose="020F0502020204030204" pitchFamily="34" charset="0"/>
              <a:cs typeface="Calibri" panose="020F0502020204030204" pitchFamily="34" charset="0"/>
            </a:rPr>
            <a:t>hubs</a:t>
          </a:r>
          <a:r>
            <a:rPr lang="el-GR" sz="2400" b="1"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dgm:t>
    </dgm:pt>
    <dgm:pt modelId="{814F3523-A797-407E-9A6E-9B4E08F46D43}" type="parTrans" cxnId="{6D8B7509-3A99-42F5-8E99-A40944328C29}">
      <dgm:prSet/>
      <dgm:spPr/>
      <dgm:t>
        <a:bodyPr/>
        <a:lstStyle/>
        <a:p>
          <a:endParaRPr lang="el-GR" sz="2000">
            <a:latin typeface="Calibri" panose="020F0502020204030204" pitchFamily="34" charset="0"/>
            <a:cs typeface="Calibri" panose="020F0502020204030204" pitchFamily="34" charset="0"/>
          </a:endParaRPr>
        </a:p>
      </dgm:t>
    </dgm:pt>
    <dgm:pt modelId="{222BAC3C-4E74-4FD5-BA56-8CA76A748D34}" type="sibTrans" cxnId="{6D8B7509-3A99-42F5-8E99-A40944328C29}">
      <dgm:prSet/>
      <dgm:spPr/>
      <dgm:t>
        <a:bodyPr/>
        <a:lstStyle/>
        <a:p>
          <a:endParaRPr lang="el-GR" sz="2000">
            <a:latin typeface="Calibri" panose="020F0502020204030204" pitchFamily="34" charset="0"/>
            <a:cs typeface="Calibri" panose="020F0502020204030204" pitchFamily="34" charset="0"/>
          </a:endParaRPr>
        </a:p>
      </dgm:t>
    </dgm:pt>
    <dgm:pt modelId="{283E8713-80E1-481D-A686-F193B56B433F}">
      <dgm:prSet custT="1"/>
      <dgm:spPr>
        <a:effectLst>
          <a:outerShdw blurRad="114300" dist="101600" dir="8400000" algn="ctr" rotWithShape="0">
            <a:schemeClr val="accent6">
              <a:alpha val="85000"/>
            </a:schemeClr>
          </a:outerShdw>
        </a:effectLst>
      </dgm:spPr>
      <dgm:t>
        <a:bodyPr/>
        <a:lstStyle/>
        <a:p>
          <a:r>
            <a:rPr lang="el-GR" sz="2400" b="1" dirty="0" smtClean="0">
              <a:latin typeface="Calibri" panose="020F0502020204030204" pitchFamily="34" charset="0"/>
              <a:cs typeface="Calibri" panose="020F0502020204030204" pitchFamily="34" charset="0"/>
            </a:rPr>
            <a:t>Οικοσυστήματα Καινοτομίας (</a:t>
          </a:r>
          <a:r>
            <a:rPr lang="en-US" sz="2400" b="1" dirty="0" smtClean="0">
              <a:latin typeface="Calibri" panose="020F0502020204030204" pitchFamily="34" charset="0"/>
              <a:cs typeface="Calibri" panose="020F0502020204030204" pitchFamily="34" charset="0"/>
            </a:rPr>
            <a:t>Innovation Districts</a:t>
          </a:r>
          <a:r>
            <a:rPr lang="el-GR" sz="2400" b="1" dirty="0" smtClean="0">
              <a:latin typeface="Calibri" panose="020F0502020204030204" pitchFamily="34" charset="0"/>
              <a:cs typeface="Calibri" panose="020F0502020204030204" pitchFamily="34" charset="0"/>
            </a:rPr>
            <a:t>: Αθήνα /ΧΡΩΠΕΙ</a:t>
          </a:r>
          <a:r>
            <a:rPr lang="en-US" sz="2400" b="1" dirty="0" smtClean="0">
              <a:latin typeface="Calibri" panose="020F0502020204030204" pitchFamily="34" charset="0"/>
              <a:cs typeface="Calibri" panose="020F0502020204030204" pitchFamily="34" charset="0"/>
            </a:rPr>
            <a:t> &amp;</a:t>
          </a:r>
          <a:r>
            <a:rPr lang="el-GR" sz="2400" b="1" dirty="0" smtClean="0">
              <a:latin typeface="Calibri" panose="020F0502020204030204" pitchFamily="34" charset="0"/>
              <a:cs typeface="Calibri" panose="020F0502020204030204" pitchFamily="34" charset="0"/>
            </a:rPr>
            <a:t> Θεσσαλονίκη/ </a:t>
          </a:r>
          <a:r>
            <a:rPr lang="en-US" sz="2400" b="1" dirty="0" err="1" smtClean="0">
              <a:latin typeface="Calibri" panose="020F0502020204030204" pitchFamily="34" charset="0"/>
              <a:cs typeface="Calibri" panose="020F0502020204030204" pitchFamily="34" charset="0"/>
            </a:rPr>
            <a:t>ThessIntec</a:t>
          </a:r>
          <a:r>
            <a:rPr lang="en-US" sz="2400" b="1" dirty="0" smtClean="0">
              <a:latin typeface="Calibri" panose="020F0502020204030204" pitchFamily="34" charset="0"/>
              <a:cs typeface="Calibri" panose="020F0502020204030204" pitchFamily="34" charset="0"/>
            </a:rPr>
            <a:t>)</a:t>
          </a:r>
          <a:endParaRPr lang="el-GR" sz="2400" b="1" dirty="0" smtClean="0">
            <a:latin typeface="Calibri" panose="020F0502020204030204" pitchFamily="34" charset="0"/>
            <a:cs typeface="Calibri" panose="020F0502020204030204" pitchFamily="34" charset="0"/>
          </a:endParaRPr>
        </a:p>
      </dgm:t>
    </dgm:pt>
    <dgm:pt modelId="{836D196F-DE1D-4159-AEB1-C5A185140BD5}" type="parTrans" cxnId="{1BB83D89-7F01-4C32-934D-0D11D71C7C77}">
      <dgm:prSet/>
      <dgm:spPr/>
      <dgm:t>
        <a:bodyPr/>
        <a:lstStyle/>
        <a:p>
          <a:endParaRPr lang="el-GR"/>
        </a:p>
      </dgm:t>
    </dgm:pt>
    <dgm:pt modelId="{DB23164E-583C-4B69-BAA2-28A5403D03D2}" type="sibTrans" cxnId="{1BB83D89-7F01-4C32-934D-0D11D71C7C77}">
      <dgm:prSet/>
      <dgm:spPr/>
      <dgm:t>
        <a:bodyPr/>
        <a:lstStyle/>
        <a:p>
          <a:endParaRPr lang="el-GR"/>
        </a:p>
      </dgm:t>
    </dgm:pt>
    <dgm:pt modelId="{4DE728DE-4E16-4E2F-A0DB-62A2684AC02D}" type="pres">
      <dgm:prSet presAssocID="{75B26EBC-4E05-4402-BF46-E6AF550288A5}" presName="linear" presStyleCnt="0">
        <dgm:presLayoutVars>
          <dgm:dir/>
          <dgm:resizeHandles val="exact"/>
        </dgm:presLayoutVars>
      </dgm:prSet>
      <dgm:spPr/>
      <dgm:t>
        <a:bodyPr/>
        <a:lstStyle/>
        <a:p>
          <a:endParaRPr lang="el-GR"/>
        </a:p>
      </dgm:t>
    </dgm:pt>
    <dgm:pt modelId="{ADE7F3C2-AD62-45A2-BC41-AD574D7C7381}" type="pres">
      <dgm:prSet presAssocID="{EBC19600-24DF-4BDA-8D7E-C344CE1A0E06}" presName="comp" presStyleCnt="0"/>
      <dgm:spPr/>
    </dgm:pt>
    <dgm:pt modelId="{0D287469-6F99-427D-BA05-D3481947A962}" type="pres">
      <dgm:prSet presAssocID="{EBC19600-24DF-4BDA-8D7E-C344CE1A0E06}" presName="box" presStyleLbl="node1" presStyleIdx="0" presStyleCnt="4" custScaleY="113222"/>
      <dgm:spPr/>
      <dgm:t>
        <a:bodyPr/>
        <a:lstStyle/>
        <a:p>
          <a:endParaRPr lang="el-GR"/>
        </a:p>
      </dgm:t>
    </dgm:pt>
    <dgm:pt modelId="{27B2EFED-C97F-47C8-B543-9727B2FAAD3C}" type="pres">
      <dgm:prSet presAssocID="{EBC19600-24DF-4BDA-8D7E-C344CE1A0E06}" presName="img" presStyleLbl="fgImgPlace1" presStyleIdx="0" presStyleCnt="4" custScaleX="48684" custScaleY="112159"/>
      <dgm:spPr>
        <a:blipFill rotWithShape="1">
          <a:blip xmlns:r="http://schemas.openxmlformats.org/officeDocument/2006/relationships" r:embed="rId1"/>
          <a:stretch>
            <a:fillRect/>
          </a:stretch>
        </a:blipFill>
      </dgm:spPr>
      <dgm:t>
        <a:bodyPr/>
        <a:lstStyle/>
        <a:p>
          <a:endParaRPr lang="el-GR"/>
        </a:p>
      </dgm:t>
    </dgm:pt>
    <dgm:pt modelId="{EFE5B12D-16C4-4582-8380-8FA1697F660B}" type="pres">
      <dgm:prSet presAssocID="{EBC19600-24DF-4BDA-8D7E-C344CE1A0E06}" presName="text" presStyleLbl="node1" presStyleIdx="0" presStyleCnt="4">
        <dgm:presLayoutVars>
          <dgm:bulletEnabled val="1"/>
        </dgm:presLayoutVars>
      </dgm:prSet>
      <dgm:spPr/>
      <dgm:t>
        <a:bodyPr/>
        <a:lstStyle/>
        <a:p>
          <a:endParaRPr lang="el-GR"/>
        </a:p>
      </dgm:t>
    </dgm:pt>
    <dgm:pt modelId="{FA5501FB-E9E6-4940-9E02-55233B234A5D}" type="pres">
      <dgm:prSet presAssocID="{19B4C432-6ADE-452A-959D-EF0E1DE1E9FF}" presName="spacer" presStyleCnt="0"/>
      <dgm:spPr/>
    </dgm:pt>
    <dgm:pt modelId="{195C007F-D220-449F-BEBB-46E5D372D5D7}" type="pres">
      <dgm:prSet presAssocID="{00D3C339-88A1-4A7D-B71B-5ED80B15A7DF}" presName="comp" presStyleCnt="0"/>
      <dgm:spPr/>
    </dgm:pt>
    <dgm:pt modelId="{F09B642B-7C68-440D-BB28-8801A79A499F}" type="pres">
      <dgm:prSet presAssocID="{00D3C339-88A1-4A7D-B71B-5ED80B15A7DF}" presName="box" presStyleLbl="node1" presStyleIdx="1" presStyleCnt="4" custScaleY="109779"/>
      <dgm:spPr/>
      <dgm:t>
        <a:bodyPr/>
        <a:lstStyle/>
        <a:p>
          <a:endParaRPr lang="el-GR"/>
        </a:p>
      </dgm:t>
    </dgm:pt>
    <dgm:pt modelId="{F75DCC14-7C54-4880-95DA-76C28F0AE4A2}" type="pres">
      <dgm:prSet presAssocID="{00D3C339-88A1-4A7D-B71B-5ED80B15A7DF}" presName="img" presStyleLbl="fgImgPlace1" presStyleIdx="1" presStyleCnt="4" custScaleX="51682" custScaleY="109549"/>
      <dgm:spPr>
        <a:blipFill rotWithShape="1">
          <a:blip xmlns:r="http://schemas.openxmlformats.org/officeDocument/2006/relationships" r:embed="rId2"/>
          <a:stretch>
            <a:fillRect/>
          </a:stretch>
        </a:blipFill>
      </dgm:spPr>
      <dgm:t>
        <a:bodyPr/>
        <a:lstStyle/>
        <a:p>
          <a:endParaRPr lang="el-GR"/>
        </a:p>
      </dgm:t>
    </dgm:pt>
    <dgm:pt modelId="{DBF209B3-C9FA-414A-BD97-E5DBBF7C243E}" type="pres">
      <dgm:prSet presAssocID="{00D3C339-88A1-4A7D-B71B-5ED80B15A7DF}" presName="text" presStyleLbl="node1" presStyleIdx="1" presStyleCnt="4">
        <dgm:presLayoutVars>
          <dgm:bulletEnabled val="1"/>
        </dgm:presLayoutVars>
      </dgm:prSet>
      <dgm:spPr/>
      <dgm:t>
        <a:bodyPr/>
        <a:lstStyle/>
        <a:p>
          <a:endParaRPr lang="el-GR"/>
        </a:p>
      </dgm:t>
    </dgm:pt>
    <dgm:pt modelId="{BD5679EA-F6B9-4813-95A3-4C1B1D4D6132}" type="pres">
      <dgm:prSet presAssocID="{0A4A56D8-7983-47C2-B9D8-B866B6832249}" presName="spacer" presStyleCnt="0"/>
      <dgm:spPr/>
    </dgm:pt>
    <dgm:pt modelId="{7870C740-CAE4-4452-95CE-41E37CAB5468}" type="pres">
      <dgm:prSet presAssocID="{0755193D-95ED-4BA8-B8BE-F99D30C95EBB}" presName="comp" presStyleCnt="0"/>
      <dgm:spPr/>
    </dgm:pt>
    <dgm:pt modelId="{2DB98BE6-496F-4D19-A852-C06329BA4325}" type="pres">
      <dgm:prSet presAssocID="{0755193D-95ED-4BA8-B8BE-F99D30C95EBB}" presName="box" presStyleLbl="node1" presStyleIdx="2" presStyleCnt="4" custScaleY="118662"/>
      <dgm:spPr/>
      <dgm:t>
        <a:bodyPr/>
        <a:lstStyle/>
        <a:p>
          <a:endParaRPr lang="el-GR"/>
        </a:p>
      </dgm:t>
    </dgm:pt>
    <dgm:pt modelId="{B82BB2C5-35C8-4EE7-8BAA-6A043EAF1F0B}" type="pres">
      <dgm:prSet presAssocID="{0755193D-95ED-4BA8-B8BE-F99D30C95EBB}" presName="img" presStyleLbl="fgImgPlace1" presStyleIdx="2" presStyleCnt="4" custScaleX="53733" custScaleY="122293"/>
      <dgm:spPr>
        <a:blipFill rotWithShape="1">
          <a:blip xmlns:r="http://schemas.openxmlformats.org/officeDocument/2006/relationships" r:embed="rId3"/>
          <a:stretch>
            <a:fillRect/>
          </a:stretch>
        </a:blipFill>
      </dgm:spPr>
      <dgm:t>
        <a:bodyPr/>
        <a:lstStyle/>
        <a:p>
          <a:endParaRPr lang="el-GR"/>
        </a:p>
      </dgm:t>
    </dgm:pt>
    <dgm:pt modelId="{EC348393-F81D-435E-8A16-1A9E53D34042}" type="pres">
      <dgm:prSet presAssocID="{0755193D-95ED-4BA8-B8BE-F99D30C95EBB}" presName="text" presStyleLbl="node1" presStyleIdx="2" presStyleCnt="4">
        <dgm:presLayoutVars>
          <dgm:bulletEnabled val="1"/>
        </dgm:presLayoutVars>
      </dgm:prSet>
      <dgm:spPr/>
      <dgm:t>
        <a:bodyPr/>
        <a:lstStyle/>
        <a:p>
          <a:endParaRPr lang="el-GR"/>
        </a:p>
      </dgm:t>
    </dgm:pt>
    <dgm:pt modelId="{13876FCB-2C6C-4AD4-91EA-576120EC4B3E}" type="pres">
      <dgm:prSet presAssocID="{222BAC3C-4E74-4FD5-BA56-8CA76A748D34}" presName="spacer" presStyleCnt="0"/>
      <dgm:spPr/>
    </dgm:pt>
    <dgm:pt modelId="{D63514B7-903F-4693-85DD-D1DDF5114418}" type="pres">
      <dgm:prSet presAssocID="{283E8713-80E1-481D-A686-F193B56B433F}" presName="comp" presStyleCnt="0"/>
      <dgm:spPr/>
    </dgm:pt>
    <dgm:pt modelId="{1088ED89-F4FB-4871-8D7E-4429AEF26F92}" type="pres">
      <dgm:prSet presAssocID="{283E8713-80E1-481D-A686-F193B56B433F}" presName="box" presStyleLbl="node1" presStyleIdx="3" presStyleCnt="4"/>
      <dgm:spPr/>
      <dgm:t>
        <a:bodyPr/>
        <a:lstStyle/>
        <a:p>
          <a:endParaRPr lang="el-GR"/>
        </a:p>
      </dgm:t>
    </dgm:pt>
    <dgm:pt modelId="{14D212F8-891E-497D-9F2C-B53DBA154B9B}" type="pres">
      <dgm:prSet presAssocID="{283E8713-80E1-481D-A686-F193B56B433F}" presName="img" presStyleLbl="fgImgPlace1" presStyleIdx="3" presStyleCnt="4" custScaleX="55009" custScaleY="116573"/>
      <dgm:spPr>
        <a:blipFill rotWithShape="1">
          <a:blip xmlns:r="http://schemas.openxmlformats.org/officeDocument/2006/relationships" r:embed="rId4"/>
          <a:stretch>
            <a:fillRect/>
          </a:stretch>
        </a:blipFill>
      </dgm:spPr>
      <dgm:t>
        <a:bodyPr/>
        <a:lstStyle/>
        <a:p>
          <a:endParaRPr lang="el-GR"/>
        </a:p>
      </dgm:t>
    </dgm:pt>
    <dgm:pt modelId="{044DBA05-351C-4B89-BF12-5DB265B156FC}" type="pres">
      <dgm:prSet presAssocID="{283E8713-80E1-481D-A686-F193B56B433F}" presName="text" presStyleLbl="node1" presStyleIdx="3" presStyleCnt="4">
        <dgm:presLayoutVars>
          <dgm:bulletEnabled val="1"/>
        </dgm:presLayoutVars>
      </dgm:prSet>
      <dgm:spPr/>
      <dgm:t>
        <a:bodyPr/>
        <a:lstStyle/>
        <a:p>
          <a:endParaRPr lang="el-GR"/>
        </a:p>
      </dgm:t>
    </dgm:pt>
  </dgm:ptLst>
  <dgm:cxnLst>
    <dgm:cxn modelId="{828C5F9A-4959-43BA-8B53-6A8344CA0F21}" type="presOf" srcId="{283E8713-80E1-481D-A686-F193B56B433F}" destId="{044DBA05-351C-4B89-BF12-5DB265B156FC}" srcOrd="1" destOrd="0" presId="urn:microsoft.com/office/officeart/2005/8/layout/vList4"/>
    <dgm:cxn modelId="{7607B5FA-AE7C-4BBC-8C0F-D78E9797F252}" type="presOf" srcId="{0755193D-95ED-4BA8-B8BE-F99D30C95EBB}" destId="{2DB98BE6-496F-4D19-A852-C06329BA4325}" srcOrd="0" destOrd="0" presId="urn:microsoft.com/office/officeart/2005/8/layout/vList4"/>
    <dgm:cxn modelId="{04474B23-537A-4690-A5CB-0AC8F2864DCB}" type="presOf" srcId="{75B26EBC-4E05-4402-BF46-E6AF550288A5}" destId="{4DE728DE-4E16-4E2F-A0DB-62A2684AC02D}" srcOrd="0" destOrd="0" presId="urn:microsoft.com/office/officeart/2005/8/layout/vList4"/>
    <dgm:cxn modelId="{50326B12-E392-4687-8951-202BEDA6D775}" srcId="{75B26EBC-4E05-4402-BF46-E6AF550288A5}" destId="{00D3C339-88A1-4A7D-B71B-5ED80B15A7DF}" srcOrd="1" destOrd="0" parTransId="{89DA8ACF-4836-4A87-AC05-ED08E6F40E81}" sibTransId="{0A4A56D8-7983-47C2-B9D8-B866B6832249}"/>
    <dgm:cxn modelId="{54DECDF7-7886-46C3-8C82-EB4660F3437B}" type="presOf" srcId="{EBC19600-24DF-4BDA-8D7E-C344CE1A0E06}" destId="{0D287469-6F99-427D-BA05-D3481947A962}" srcOrd="0" destOrd="0" presId="urn:microsoft.com/office/officeart/2005/8/layout/vList4"/>
    <dgm:cxn modelId="{6D8B7509-3A99-42F5-8E99-A40944328C29}" srcId="{75B26EBC-4E05-4402-BF46-E6AF550288A5}" destId="{0755193D-95ED-4BA8-B8BE-F99D30C95EBB}" srcOrd="2" destOrd="0" parTransId="{814F3523-A797-407E-9A6E-9B4E08F46D43}" sibTransId="{222BAC3C-4E74-4FD5-BA56-8CA76A748D34}"/>
    <dgm:cxn modelId="{37CDF703-92A5-4687-9C0B-F27B90C5CA2C}" type="presOf" srcId="{00D3C339-88A1-4A7D-B71B-5ED80B15A7DF}" destId="{DBF209B3-C9FA-414A-BD97-E5DBBF7C243E}" srcOrd="1" destOrd="0" presId="urn:microsoft.com/office/officeart/2005/8/layout/vList4"/>
    <dgm:cxn modelId="{1BB83D89-7F01-4C32-934D-0D11D71C7C77}" srcId="{75B26EBC-4E05-4402-BF46-E6AF550288A5}" destId="{283E8713-80E1-481D-A686-F193B56B433F}" srcOrd="3" destOrd="0" parTransId="{836D196F-DE1D-4159-AEB1-C5A185140BD5}" sibTransId="{DB23164E-583C-4B69-BAA2-28A5403D03D2}"/>
    <dgm:cxn modelId="{40E5BA7D-7414-4F1E-98BA-514B2C8EC023}" srcId="{75B26EBC-4E05-4402-BF46-E6AF550288A5}" destId="{EBC19600-24DF-4BDA-8D7E-C344CE1A0E06}" srcOrd="0" destOrd="0" parTransId="{7187BBCA-92A7-47F7-94D1-A9B389E2C891}" sibTransId="{19B4C432-6ADE-452A-959D-EF0E1DE1E9FF}"/>
    <dgm:cxn modelId="{D8E76EC2-C525-42AF-A683-C33298E16269}" type="presOf" srcId="{283E8713-80E1-481D-A686-F193B56B433F}" destId="{1088ED89-F4FB-4871-8D7E-4429AEF26F92}" srcOrd="0" destOrd="0" presId="urn:microsoft.com/office/officeart/2005/8/layout/vList4"/>
    <dgm:cxn modelId="{DCF0A631-DEF4-406A-8876-566B3E96D277}" type="presOf" srcId="{EBC19600-24DF-4BDA-8D7E-C344CE1A0E06}" destId="{EFE5B12D-16C4-4582-8380-8FA1697F660B}" srcOrd="1" destOrd="0" presId="urn:microsoft.com/office/officeart/2005/8/layout/vList4"/>
    <dgm:cxn modelId="{1B4B9F64-D6C5-4EE1-A8C2-66837252871D}" type="presOf" srcId="{00D3C339-88A1-4A7D-B71B-5ED80B15A7DF}" destId="{F09B642B-7C68-440D-BB28-8801A79A499F}" srcOrd="0" destOrd="0" presId="urn:microsoft.com/office/officeart/2005/8/layout/vList4"/>
    <dgm:cxn modelId="{557B6DE7-B9A6-4A94-8A40-241060999EBF}" type="presOf" srcId="{0755193D-95ED-4BA8-B8BE-F99D30C95EBB}" destId="{EC348393-F81D-435E-8A16-1A9E53D34042}" srcOrd="1" destOrd="0" presId="urn:microsoft.com/office/officeart/2005/8/layout/vList4"/>
    <dgm:cxn modelId="{C0A2BFF5-B75A-4422-9CBB-6AAE8072D71C}" type="presParOf" srcId="{4DE728DE-4E16-4E2F-A0DB-62A2684AC02D}" destId="{ADE7F3C2-AD62-45A2-BC41-AD574D7C7381}" srcOrd="0" destOrd="0" presId="urn:microsoft.com/office/officeart/2005/8/layout/vList4"/>
    <dgm:cxn modelId="{082F1C6B-4190-476E-9EA7-643FB18046C8}" type="presParOf" srcId="{ADE7F3C2-AD62-45A2-BC41-AD574D7C7381}" destId="{0D287469-6F99-427D-BA05-D3481947A962}" srcOrd="0" destOrd="0" presId="urn:microsoft.com/office/officeart/2005/8/layout/vList4"/>
    <dgm:cxn modelId="{8CE337B8-3B67-45AA-9C84-4CBBFCE15E4B}" type="presParOf" srcId="{ADE7F3C2-AD62-45A2-BC41-AD574D7C7381}" destId="{27B2EFED-C97F-47C8-B543-9727B2FAAD3C}" srcOrd="1" destOrd="0" presId="urn:microsoft.com/office/officeart/2005/8/layout/vList4"/>
    <dgm:cxn modelId="{8BE40F86-73E6-462E-99EA-1F94CE51E0A4}" type="presParOf" srcId="{ADE7F3C2-AD62-45A2-BC41-AD574D7C7381}" destId="{EFE5B12D-16C4-4582-8380-8FA1697F660B}" srcOrd="2" destOrd="0" presId="urn:microsoft.com/office/officeart/2005/8/layout/vList4"/>
    <dgm:cxn modelId="{44AC461D-530C-4D1A-9CA9-8177506290BA}" type="presParOf" srcId="{4DE728DE-4E16-4E2F-A0DB-62A2684AC02D}" destId="{FA5501FB-E9E6-4940-9E02-55233B234A5D}" srcOrd="1" destOrd="0" presId="urn:microsoft.com/office/officeart/2005/8/layout/vList4"/>
    <dgm:cxn modelId="{A9E7E5DF-F881-4529-A134-678429A0538B}" type="presParOf" srcId="{4DE728DE-4E16-4E2F-A0DB-62A2684AC02D}" destId="{195C007F-D220-449F-BEBB-46E5D372D5D7}" srcOrd="2" destOrd="0" presId="urn:microsoft.com/office/officeart/2005/8/layout/vList4"/>
    <dgm:cxn modelId="{0972B0A2-021D-4169-90B9-DAAF0D857D60}" type="presParOf" srcId="{195C007F-D220-449F-BEBB-46E5D372D5D7}" destId="{F09B642B-7C68-440D-BB28-8801A79A499F}" srcOrd="0" destOrd="0" presId="urn:microsoft.com/office/officeart/2005/8/layout/vList4"/>
    <dgm:cxn modelId="{2B57443D-4969-4DDE-8960-31DB0F9F2473}" type="presParOf" srcId="{195C007F-D220-449F-BEBB-46E5D372D5D7}" destId="{F75DCC14-7C54-4880-95DA-76C28F0AE4A2}" srcOrd="1" destOrd="0" presId="urn:microsoft.com/office/officeart/2005/8/layout/vList4"/>
    <dgm:cxn modelId="{FFFA724D-2ED6-4516-AFF0-42D836B813B5}" type="presParOf" srcId="{195C007F-D220-449F-BEBB-46E5D372D5D7}" destId="{DBF209B3-C9FA-414A-BD97-E5DBBF7C243E}" srcOrd="2" destOrd="0" presId="urn:microsoft.com/office/officeart/2005/8/layout/vList4"/>
    <dgm:cxn modelId="{3893EBF9-E1CF-4385-B5D4-08F9777F8893}" type="presParOf" srcId="{4DE728DE-4E16-4E2F-A0DB-62A2684AC02D}" destId="{BD5679EA-F6B9-4813-95A3-4C1B1D4D6132}" srcOrd="3" destOrd="0" presId="urn:microsoft.com/office/officeart/2005/8/layout/vList4"/>
    <dgm:cxn modelId="{6E333EC5-CE1A-464A-A46B-55902151DCCA}" type="presParOf" srcId="{4DE728DE-4E16-4E2F-A0DB-62A2684AC02D}" destId="{7870C740-CAE4-4452-95CE-41E37CAB5468}" srcOrd="4" destOrd="0" presId="urn:microsoft.com/office/officeart/2005/8/layout/vList4"/>
    <dgm:cxn modelId="{F478BFFB-9E64-406D-945B-BFB393847894}" type="presParOf" srcId="{7870C740-CAE4-4452-95CE-41E37CAB5468}" destId="{2DB98BE6-496F-4D19-A852-C06329BA4325}" srcOrd="0" destOrd="0" presId="urn:microsoft.com/office/officeart/2005/8/layout/vList4"/>
    <dgm:cxn modelId="{CBEAE0DD-D5D2-45C8-A26C-A1A264F88F1A}" type="presParOf" srcId="{7870C740-CAE4-4452-95CE-41E37CAB5468}" destId="{B82BB2C5-35C8-4EE7-8BAA-6A043EAF1F0B}" srcOrd="1" destOrd="0" presId="urn:microsoft.com/office/officeart/2005/8/layout/vList4"/>
    <dgm:cxn modelId="{3E7B9C94-5805-46C7-A1DA-3C18D71FFCB2}" type="presParOf" srcId="{7870C740-CAE4-4452-95CE-41E37CAB5468}" destId="{EC348393-F81D-435E-8A16-1A9E53D34042}" srcOrd="2" destOrd="0" presId="urn:microsoft.com/office/officeart/2005/8/layout/vList4"/>
    <dgm:cxn modelId="{FD86D2F2-C440-4BE8-AC0B-74C27FC526E7}" type="presParOf" srcId="{4DE728DE-4E16-4E2F-A0DB-62A2684AC02D}" destId="{13876FCB-2C6C-4AD4-91EA-576120EC4B3E}" srcOrd="5" destOrd="0" presId="urn:microsoft.com/office/officeart/2005/8/layout/vList4"/>
    <dgm:cxn modelId="{B278FCB6-8401-419E-8EC2-D55D90826A35}" type="presParOf" srcId="{4DE728DE-4E16-4E2F-A0DB-62A2684AC02D}" destId="{D63514B7-903F-4693-85DD-D1DDF5114418}" srcOrd="6" destOrd="0" presId="urn:microsoft.com/office/officeart/2005/8/layout/vList4"/>
    <dgm:cxn modelId="{06A16660-F25E-42E8-A8D9-B69793D708E9}" type="presParOf" srcId="{D63514B7-903F-4693-85DD-D1DDF5114418}" destId="{1088ED89-F4FB-4871-8D7E-4429AEF26F92}" srcOrd="0" destOrd="0" presId="urn:microsoft.com/office/officeart/2005/8/layout/vList4"/>
    <dgm:cxn modelId="{DD70DD5E-7F4D-4BE5-98F3-F65C12DEA434}" type="presParOf" srcId="{D63514B7-903F-4693-85DD-D1DDF5114418}" destId="{14D212F8-891E-497D-9F2C-B53DBA154B9B}" srcOrd="1" destOrd="0" presId="urn:microsoft.com/office/officeart/2005/8/layout/vList4"/>
    <dgm:cxn modelId="{DC462AC5-2607-40A0-A30F-2C59301532D2}" type="presParOf" srcId="{D63514B7-903F-4693-85DD-D1DDF5114418}" destId="{044DBA05-351C-4B89-BF12-5DB265B156F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B26EBC-4E05-4402-BF46-E6AF550288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l-GR"/>
        </a:p>
      </dgm:t>
    </dgm:pt>
    <dgm:pt modelId="{00D3C339-88A1-4A7D-B71B-5ED80B15A7DF}">
      <dgm:prSet phldrT="[Text]" custT="1"/>
      <dgm:spPr>
        <a:solidFill>
          <a:srgbClr val="775B6C"/>
        </a:solidFill>
        <a:ln>
          <a:noFill/>
        </a:ln>
        <a:effectLst>
          <a:outerShdw blurRad="114300" dist="101600" dir="8400000" algn="ctr" rotWithShape="0">
            <a:schemeClr val="accent6">
              <a:lumMod val="75000"/>
              <a:alpha val="85000"/>
            </a:schemeClr>
          </a:outerShdw>
        </a:effectLst>
      </dgm:spPr>
      <dgm:t>
        <a:bodyPr/>
        <a:lstStyle/>
        <a:p>
          <a:r>
            <a:rPr lang="el-GR" sz="2400" b="1" dirty="0">
              <a:latin typeface="Calibri" panose="020F0502020204030204" pitchFamily="34" charset="0"/>
              <a:cs typeface="Calibri" panose="020F0502020204030204" pitchFamily="34" charset="0"/>
            </a:rPr>
            <a:t>Ενδιάμεσοι φορείς: </a:t>
          </a:r>
          <a:r>
            <a:rPr lang="el-GR" sz="2400" b="1" dirty="0" smtClean="0">
              <a:latin typeface="Calibri" panose="020F0502020204030204" pitchFamily="34" charset="0"/>
              <a:cs typeface="Calibri" panose="020F0502020204030204" pitchFamily="34" charset="0"/>
            </a:rPr>
            <a:t>Γραφεία </a:t>
          </a:r>
          <a:r>
            <a:rPr lang="el-GR" sz="2400" b="1" dirty="0">
              <a:latin typeface="Calibri" panose="020F0502020204030204" pitchFamily="34" charset="0"/>
              <a:cs typeface="Calibri" panose="020F0502020204030204" pitchFamily="34" charset="0"/>
            </a:rPr>
            <a:t>Μεταφοράς Τεχνολογίας</a:t>
          </a:r>
          <a:endParaRPr lang="en-US" sz="2400" b="1" dirty="0">
            <a:latin typeface="Calibri" panose="020F0502020204030204" pitchFamily="34" charset="0"/>
            <a:cs typeface="Calibri" panose="020F0502020204030204" pitchFamily="34" charset="0"/>
          </a:endParaRPr>
        </a:p>
      </dgm:t>
    </dgm:pt>
    <dgm:pt modelId="{0A4A56D8-7983-47C2-B9D8-B866B6832249}" type="sib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89DA8ACF-4836-4A87-AC05-ED08E6F40E81}" type="par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EDB471A5-D515-4569-B0F5-9FC7AD3056B6}">
      <dgm:prSet phldrT="[Text]" custT="1"/>
      <dgm:spPr>
        <a:solidFill>
          <a:schemeClr val="accent3">
            <a:lumMod val="75000"/>
          </a:schemeClr>
        </a:solidFill>
        <a:ln>
          <a:noFill/>
        </a:ln>
        <a:effectLst>
          <a:outerShdw blurRad="114300" dist="101600" dir="8400000" algn="ctr" rotWithShape="0">
            <a:schemeClr val="accent6">
              <a:lumMod val="75000"/>
              <a:alpha val="85000"/>
            </a:schemeClr>
          </a:outerShdw>
        </a:effectLst>
      </dgm:spPr>
      <dgm:t>
        <a:bodyPr/>
        <a:lstStyle/>
        <a:p>
          <a:r>
            <a:rPr lang="el-GR" sz="2400" b="1" dirty="0">
              <a:latin typeface="Calibri" panose="020F0502020204030204" pitchFamily="34" charset="0"/>
              <a:cs typeface="Calibri" panose="020F0502020204030204" pitchFamily="34" charset="0"/>
            </a:rPr>
            <a:t>Υποστήριξη για κατοχύρωση </a:t>
          </a:r>
          <a:r>
            <a:rPr lang="el-GR" sz="2400" b="1" dirty="0" smtClean="0">
              <a:latin typeface="Calibri" panose="020F0502020204030204" pitchFamily="34" charset="0"/>
              <a:cs typeface="Calibri" panose="020F0502020204030204" pitchFamily="34" charset="0"/>
            </a:rPr>
            <a:t>πατεντών</a:t>
          </a:r>
          <a:endParaRPr lang="en-US" sz="2400" b="1" dirty="0">
            <a:latin typeface="Calibri" panose="020F0502020204030204" pitchFamily="34" charset="0"/>
            <a:cs typeface="Calibri" panose="020F0502020204030204" pitchFamily="34" charset="0"/>
          </a:endParaRPr>
        </a:p>
      </dgm:t>
    </dgm:pt>
    <dgm:pt modelId="{97F1D8D5-6CFB-4C32-B6F5-39BAA17BFF96}" type="parTrans" cxnId="{5D123A2A-6C18-486E-BFFE-A2648E7D7086}">
      <dgm:prSet/>
      <dgm:spPr/>
      <dgm:t>
        <a:bodyPr/>
        <a:lstStyle/>
        <a:p>
          <a:endParaRPr lang="el-GR"/>
        </a:p>
      </dgm:t>
    </dgm:pt>
    <dgm:pt modelId="{6A3E69D2-8A2C-4A78-8A0D-F93DB7CA53D0}" type="sibTrans" cxnId="{5D123A2A-6C18-486E-BFFE-A2648E7D7086}">
      <dgm:prSet/>
      <dgm:spPr/>
      <dgm:t>
        <a:bodyPr/>
        <a:lstStyle/>
        <a:p>
          <a:endParaRPr lang="el-GR"/>
        </a:p>
      </dgm:t>
    </dgm:pt>
    <dgm:pt modelId="{792DFDE0-A4F0-456D-BCE7-A73ADE47587A}">
      <dgm:prSet phldrT="[Text]" custT="1"/>
      <dgm:spPr>
        <a:solidFill>
          <a:srgbClr val="678965"/>
        </a:solidFill>
        <a:ln>
          <a:noFill/>
        </a:ln>
        <a:effectLst>
          <a:outerShdw blurRad="114300" dist="101600" dir="8400000" algn="ctr" rotWithShape="0">
            <a:schemeClr val="accent6">
              <a:lumMod val="75000"/>
              <a:alpha val="85000"/>
            </a:schemeClr>
          </a:outerShdw>
        </a:effectLst>
      </dgm:spPr>
      <dgm:t>
        <a:bodyPr/>
        <a:lstStyle/>
        <a:p>
          <a:pPr marL="0" indent="0"/>
          <a:r>
            <a:rPr lang="el-GR" sz="2400" b="1" dirty="0" smtClean="0">
              <a:latin typeface="Calibri" panose="020F0502020204030204" pitchFamily="34" charset="0"/>
              <a:cs typeface="Calibri" panose="020F0502020204030204" pitchFamily="34" charset="0"/>
            </a:rPr>
            <a:t>Στήριξη νεοφυών επιχειρήσεων, Πλατφόρμα </a:t>
          </a:r>
          <a:r>
            <a:rPr lang="en-US" sz="2400" b="1" dirty="0" smtClean="0">
              <a:latin typeface="Calibri" panose="020F0502020204030204" pitchFamily="34" charset="0"/>
              <a:cs typeface="Calibri" panose="020F0502020204030204" pitchFamily="34" charset="0"/>
            </a:rPr>
            <a:t>Elevate Greece</a:t>
          </a:r>
          <a:endParaRPr lang="en-US" sz="2400" b="1" dirty="0">
            <a:latin typeface="Calibri" panose="020F0502020204030204" pitchFamily="34" charset="0"/>
            <a:cs typeface="Calibri" panose="020F0502020204030204" pitchFamily="34" charset="0"/>
          </a:endParaRPr>
        </a:p>
      </dgm:t>
    </dgm:pt>
    <dgm:pt modelId="{D2B9CFF8-2C08-46DB-8E81-8DC8FFE3C659}" type="parTrans" cxnId="{08D9FFE6-3330-43E1-A512-C7C062EB902F}">
      <dgm:prSet/>
      <dgm:spPr/>
      <dgm:t>
        <a:bodyPr/>
        <a:lstStyle/>
        <a:p>
          <a:endParaRPr lang="el-GR"/>
        </a:p>
      </dgm:t>
    </dgm:pt>
    <dgm:pt modelId="{A5BF08AE-24A5-4541-8CD7-203836170248}" type="sibTrans" cxnId="{08D9FFE6-3330-43E1-A512-C7C062EB902F}">
      <dgm:prSet/>
      <dgm:spPr/>
      <dgm:t>
        <a:bodyPr/>
        <a:lstStyle/>
        <a:p>
          <a:endParaRPr lang="el-GR"/>
        </a:p>
      </dgm:t>
    </dgm:pt>
    <dgm:pt modelId="{CF2ED06A-71B8-46DB-867C-1F760F1D2A07}">
      <dgm:prSet custT="1"/>
      <dgm:spPr>
        <a:ln>
          <a:noFill/>
        </a:ln>
        <a:effectLst>
          <a:outerShdw blurRad="114300" dist="101600" dir="8400000" algn="tr" rotWithShape="0">
            <a:schemeClr val="accent6">
              <a:lumMod val="50000"/>
              <a:alpha val="85000"/>
            </a:schemeClr>
          </a:outerShdw>
          <a:reflection stA="45000" endPos="29000" dist="50800" dir="5400000" sy="-100000" algn="bl" rotWithShape="0"/>
        </a:effectLst>
      </dgm:spPr>
      <dgm:t>
        <a:bodyPr/>
        <a:lstStyle/>
        <a:p>
          <a:r>
            <a:rPr lang="el-GR" sz="2400" b="1" dirty="0" smtClean="0">
              <a:latin typeface="Calibri" panose="020F0502020204030204" pitchFamily="34" charset="0"/>
              <a:cs typeface="Calibri" panose="020F0502020204030204" pitchFamily="34" charset="0"/>
            </a:rPr>
            <a:t>Χρηματοδοτικά εργαλεία </a:t>
          </a:r>
          <a:r>
            <a:rPr lang="en-US" sz="2800" b="1" dirty="0" smtClean="0">
              <a:latin typeface="Calibri" panose="020F0502020204030204" pitchFamily="34" charset="0"/>
              <a:cs typeface="Calibri" panose="020F0502020204030204" pitchFamily="34" charset="0"/>
            </a:rPr>
            <a:t>(</a:t>
          </a:r>
          <a:r>
            <a:rPr lang="el-GR" sz="2400" b="1" dirty="0" smtClean="0">
              <a:latin typeface="Calibri" panose="020F0502020204030204" pitchFamily="34" charset="0"/>
              <a:cs typeface="Calibri" panose="020F0502020204030204" pitchFamily="34" charset="0"/>
            </a:rPr>
            <a:t>πιθανόν σε συνδυασμό με επιχορηγήσεις για επενδύσεις υψηλού ρίσκου</a:t>
          </a:r>
          <a:r>
            <a:rPr lang="en-US" sz="2400" b="1" dirty="0" smtClean="0">
              <a:latin typeface="Calibri" panose="020F0502020204030204" pitchFamily="34" charset="0"/>
              <a:cs typeface="Calibri" panose="020F0502020204030204" pitchFamily="34" charset="0"/>
            </a:rPr>
            <a:t>), </a:t>
          </a:r>
          <a:r>
            <a:rPr lang="el-GR" sz="2400" b="1" dirty="0" smtClean="0">
              <a:latin typeface="Calibri" panose="020F0502020204030204" pitchFamily="34" charset="0"/>
              <a:cs typeface="Calibri" panose="020F0502020204030204" pitchFamily="34" charset="0"/>
            </a:rPr>
            <a:t>κατάρτιση / καθοδήγηση για νέους επιχειρηματίες</a:t>
          </a:r>
          <a:endParaRPr lang="el-GR" sz="2400" b="1" dirty="0">
            <a:latin typeface="Calibri" panose="020F0502020204030204" pitchFamily="34" charset="0"/>
            <a:cs typeface="Calibri" panose="020F0502020204030204" pitchFamily="34" charset="0"/>
          </a:endParaRPr>
        </a:p>
      </dgm:t>
    </dgm:pt>
    <dgm:pt modelId="{7CE080C5-4B00-4F34-8DED-FB09499B8859}" type="sibTrans" cxnId="{93384A07-E909-40F2-BDC9-DF7031F93F8E}">
      <dgm:prSet/>
      <dgm:spPr/>
      <dgm:t>
        <a:bodyPr/>
        <a:lstStyle/>
        <a:p>
          <a:endParaRPr lang="el-GR"/>
        </a:p>
      </dgm:t>
    </dgm:pt>
    <dgm:pt modelId="{1A48BE3B-6157-4F10-BF3B-02F2FF272859}" type="parTrans" cxnId="{93384A07-E909-40F2-BDC9-DF7031F93F8E}">
      <dgm:prSet/>
      <dgm:spPr/>
      <dgm:t>
        <a:bodyPr/>
        <a:lstStyle/>
        <a:p>
          <a:endParaRPr lang="el-GR"/>
        </a:p>
      </dgm:t>
    </dgm:pt>
    <dgm:pt modelId="{3CFA7A9C-588C-40B7-91AD-E4B112AAD6EF}">
      <dgm:prSet phldrT="[Text]" custT="1"/>
      <dgm:spPr>
        <a:solidFill>
          <a:schemeClr val="tx2">
            <a:lumMod val="60000"/>
            <a:lumOff val="40000"/>
          </a:schemeClr>
        </a:solidFill>
        <a:ln>
          <a:noFill/>
        </a:ln>
        <a:effectLst>
          <a:outerShdw blurRad="114300" dist="101600" dir="8400000" algn="ctr" rotWithShape="0">
            <a:schemeClr val="accent6">
              <a:lumMod val="75000"/>
              <a:alpha val="85000"/>
            </a:schemeClr>
          </a:outerShdw>
        </a:effectLst>
      </dgm:spPr>
      <dgm:t>
        <a:bodyPr/>
        <a:lstStyle/>
        <a:p>
          <a:r>
            <a:rPr lang="el-GR" sz="2400" b="1" dirty="0" smtClean="0">
              <a:latin typeface="Calibri" panose="020F0502020204030204" pitchFamily="34" charset="0"/>
              <a:cs typeface="Calibri" panose="020F0502020204030204" pitchFamily="34" charset="0"/>
            </a:rPr>
            <a:t>Προ-εμπορικές Συμβάσεις Καινοτομίας</a:t>
          </a:r>
          <a:endParaRPr lang="en-US" sz="2400" b="1" dirty="0">
            <a:latin typeface="Calibri" panose="020F0502020204030204" pitchFamily="34" charset="0"/>
            <a:cs typeface="Calibri" panose="020F0502020204030204" pitchFamily="34" charset="0"/>
          </a:endParaRPr>
        </a:p>
      </dgm:t>
    </dgm:pt>
    <dgm:pt modelId="{86F98667-6ED0-4DE8-96A9-A76CC8075E07}" type="parTrans" cxnId="{E0B0B58A-1A4F-4A74-A97F-2BB6F8E0AB01}">
      <dgm:prSet/>
      <dgm:spPr/>
      <dgm:t>
        <a:bodyPr/>
        <a:lstStyle/>
        <a:p>
          <a:endParaRPr lang="el-GR"/>
        </a:p>
      </dgm:t>
    </dgm:pt>
    <dgm:pt modelId="{C7137607-ED6C-4053-B2BA-C5A218FDA14D}" type="sibTrans" cxnId="{E0B0B58A-1A4F-4A74-A97F-2BB6F8E0AB01}">
      <dgm:prSet/>
      <dgm:spPr/>
      <dgm:t>
        <a:bodyPr/>
        <a:lstStyle/>
        <a:p>
          <a:endParaRPr lang="el-GR"/>
        </a:p>
      </dgm:t>
    </dgm:pt>
    <dgm:pt modelId="{4DE728DE-4E16-4E2F-A0DB-62A2684AC02D}" type="pres">
      <dgm:prSet presAssocID="{75B26EBC-4E05-4402-BF46-E6AF550288A5}" presName="linear" presStyleCnt="0">
        <dgm:presLayoutVars>
          <dgm:dir/>
          <dgm:resizeHandles val="exact"/>
        </dgm:presLayoutVars>
      </dgm:prSet>
      <dgm:spPr/>
      <dgm:t>
        <a:bodyPr/>
        <a:lstStyle/>
        <a:p>
          <a:endParaRPr lang="el-GR"/>
        </a:p>
      </dgm:t>
    </dgm:pt>
    <dgm:pt modelId="{D9EB2B5F-DD56-4311-BDB9-D64761820B91}" type="pres">
      <dgm:prSet presAssocID="{792DFDE0-A4F0-456D-BCE7-A73ADE47587A}" presName="comp" presStyleCnt="0"/>
      <dgm:spPr/>
    </dgm:pt>
    <dgm:pt modelId="{DDC97BE1-BA4C-4B59-BB4A-EFC99EAEE5E9}" type="pres">
      <dgm:prSet presAssocID="{792DFDE0-A4F0-456D-BCE7-A73ADE47587A}" presName="box" presStyleLbl="node1" presStyleIdx="0" presStyleCnt="5"/>
      <dgm:spPr/>
      <dgm:t>
        <a:bodyPr/>
        <a:lstStyle/>
        <a:p>
          <a:endParaRPr lang="el-GR"/>
        </a:p>
      </dgm:t>
    </dgm:pt>
    <dgm:pt modelId="{3F887C92-BEC3-45A1-8E74-5244A58FC9E4}" type="pres">
      <dgm:prSet presAssocID="{792DFDE0-A4F0-456D-BCE7-A73ADE47587A}" presName="img" presStyleLbl="fgImgPlace1" presStyleIdx="0" presStyleCnt="5" custScaleX="49772" custScaleY="114762"/>
      <dgm:spPr>
        <a:blipFill rotWithShape="1">
          <a:blip xmlns:r="http://schemas.openxmlformats.org/officeDocument/2006/relationships" r:embed="rId1"/>
          <a:stretch>
            <a:fillRect/>
          </a:stretch>
        </a:blipFill>
      </dgm:spPr>
      <dgm:t>
        <a:bodyPr/>
        <a:lstStyle/>
        <a:p>
          <a:endParaRPr lang="el-GR"/>
        </a:p>
      </dgm:t>
    </dgm:pt>
    <dgm:pt modelId="{93EEE208-1069-48C1-ACBF-7AC4EE5940D2}" type="pres">
      <dgm:prSet presAssocID="{792DFDE0-A4F0-456D-BCE7-A73ADE47587A}" presName="text" presStyleLbl="node1" presStyleIdx="0" presStyleCnt="5">
        <dgm:presLayoutVars>
          <dgm:bulletEnabled val="1"/>
        </dgm:presLayoutVars>
      </dgm:prSet>
      <dgm:spPr/>
      <dgm:t>
        <a:bodyPr/>
        <a:lstStyle/>
        <a:p>
          <a:endParaRPr lang="el-GR"/>
        </a:p>
      </dgm:t>
    </dgm:pt>
    <dgm:pt modelId="{5615472F-23DC-470C-8DB8-A702A47BE69C}" type="pres">
      <dgm:prSet presAssocID="{A5BF08AE-24A5-4541-8CD7-203836170248}" presName="spacer" presStyleCnt="0"/>
      <dgm:spPr/>
    </dgm:pt>
    <dgm:pt modelId="{8FE9C624-C887-47B6-B6C5-2FEBEB13D89A}" type="pres">
      <dgm:prSet presAssocID="{CF2ED06A-71B8-46DB-867C-1F760F1D2A07}" presName="comp" presStyleCnt="0"/>
      <dgm:spPr/>
    </dgm:pt>
    <dgm:pt modelId="{E79BF298-D1A0-421A-87A2-86F5CB35BFBB}" type="pres">
      <dgm:prSet presAssocID="{CF2ED06A-71B8-46DB-867C-1F760F1D2A07}" presName="box" presStyleLbl="node1" presStyleIdx="1" presStyleCnt="5" custScaleY="130375"/>
      <dgm:spPr/>
      <dgm:t>
        <a:bodyPr/>
        <a:lstStyle/>
        <a:p>
          <a:endParaRPr lang="el-GR"/>
        </a:p>
      </dgm:t>
    </dgm:pt>
    <dgm:pt modelId="{36A58799-B412-4B18-9C15-91ED9D6A3C87}" type="pres">
      <dgm:prSet presAssocID="{CF2ED06A-71B8-46DB-867C-1F760F1D2A07}" presName="img" presStyleLbl="fgImgPlace1" presStyleIdx="1" presStyleCnt="5" custScaleX="45832" custScaleY="118153"/>
      <dgm:spPr>
        <a:blipFill rotWithShape="1">
          <a:blip xmlns:r="http://schemas.openxmlformats.org/officeDocument/2006/relationships" r:embed="rId2"/>
          <a:stretch>
            <a:fillRect/>
          </a:stretch>
        </a:blipFill>
      </dgm:spPr>
      <dgm:t>
        <a:bodyPr/>
        <a:lstStyle/>
        <a:p>
          <a:endParaRPr lang="el-GR"/>
        </a:p>
      </dgm:t>
    </dgm:pt>
    <dgm:pt modelId="{DBBFB5D5-0400-4EE6-94D7-31F730E0518D}" type="pres">
      <dgm:prSet presAssocID="{CF2ED06A-71B8-46DB-867C-1F760F1D2A07}" presName="text" presStyleLbl="node1" presStyleIdx="1" presStyleCnt="5">
        <dgm:presLayoutVars>
          <dgm:bulletEnabled val="1"/>
        </dgm:presLayoutVars>
      </dgm:prSet>
      <dgm:spPr/>
      <dgm:t>
        <a:bodyPr/>
        <a:lstStyle/>
        <a:p>
          <a:endParaRPr lang="el-GR"/>
        </a:p>
      </dgm:t>
    </dgm:pt>
    <dgm:pt modelId="{4AB9D4C0-33E2-4563-B74E-703705A6EFF0}" type="pres">
      <dgm:prSet presAssocID="{7CE080C5-4B00-4F34-8DED-FB09499B8859}" presName="spacer" presStyleCnt="0"/>
      <dgm:spPr/>
    </dgm:pt>
    <dgm:pt modelId="{195C007F-D220-449F-BEBB-46E5D372D5D7}" type="pres">
      <dgm:prSet presAssocID="{00D3C339-88A1-4A7D-B71B-5ED80B15A7DF}" presName="comp" presStyleCnt="0"/>
      <dgm:spPr/>
    </dgm:pt>
    <dgm:pt modelId="{F09B642B-7C68-440D-BB28-8801A79A499F}" type="pres">
      <dgm:prSet presAssocID="{00D3C339-88A1-4A7D-B71B-5ED80B15A7DF}" presName="box" presStyleLbl="node1" presStyleIdx="2" presStyleCnt="5" custScaleY="109779" custLinFactNeighborX="318" custLinFactNeighborY="-1855"/>
      <dgm:spPr/>
      <dgm:t>
        <a:bodyPr/>
        <a:lstStyle/>
        <a:p>
          <a:endParaRPr lang="el-GR"/>
        </a:p>
      </dgm:t>
    </dgm:pt>
    <dgm:pt modelId="{F75DCC14-7C54-4880-95DA-76C28F0AE4A2}" type="pres">
      <dgm:prSet presAssocID="{00D3C339-88A1-4A7D-B71B-5ED80B15A7DF}" presName="img" presStyleLbl="fgImgPlace1" presStyleIdx="2" presStyleCnt="5" custScaleX="43989" custScaleY="125767" custLinFactNeighborX="-530" custLinFactNeighborY="3023"/>
      <dgm:spPr>
        <a:blipFill rotWithShape="1">
          <a:blip xmlns:r="http://schemas.openxmlformats.org/officeDocument/2006/relationships" r:embed="rId3"/>
          <a:stretch>
            <a:fillRect/>
          </a:stretch>
        </a:blipFill>
      </dgm:spPr>
      <dgm:t>
        <a:bodyPr/>
        <a:lstStyle/>
        <a:p>
          <a:endParaRPr lang="el-GR"/>
        </a:p>
      </dgm:t>
    </dgm:pt>
    <dgm:pt modelId="{DBF209B3-C9FA-414A-BD97-E5DBBF7C243E}" type="pres">
      <dgm:prSet presAssocID="{00D3C339-88A1-4A7D-B71B-5ED80B15A7DF}" presName="text" presStyleLbl="node1" presStyleIdx="2" presStyleCnt="5">
        <dgm:presLayoutVars>
          <dgm:bulletEnabled val="1"/>
        </dgm:presLayoutVars>
      </dgm:prSet>
      <dgm:spPr/>
      <dgm:t>
        <a:bodyPr/>
        <a:lstStyle/>
        <a:p>
          <a:endParaRPr lang="el-GR"/>
        </a:p>
      </dgm:t>
    </dgm:pt>
    <dgm:pt modelId="{BD5679EA-F6B9-4813-95A3-4C1B1D4D6132}" type="pres">
      <dgm:prSet presAssocID="{0A4A56D8-7983-47C2-B9D8-B866B6832249}" presName="spacer" presStyleCnt="0"/>
      <dgm:spPr/>
    </dgm:pt>
    <dgm:pt modelId="{C18FD599-5A8C-4EF0-B677-7508B61C69D4}" type="pres">
      <dgm:prSet presAssocID="{EDB471A5-D515-4569-B0F5-9FC7AD3056B6}" presName="comp" presStyleCnt="0"/>
      <dgm:spPr/>
    </dgm:pt>
    <dgm:pt modelId="{0BD2BAB8-BCE2-4747-9F58-AB6F16FB8AE2}" type="pres">
      <dgm:prSet presAssocID="{EDB471A5-D515-4569-B0F5-9FC7AD3056B6}" presName="box" presStyleLbl="node1" presStyleIdx="3" presStyleCnt="5" custScaleX="99360" custLinFactNeighborX="-2863" custLinFactNeighborY="-1209"/>
      <dgm:spPr/>
      <dgm:t>
        <a:bodyPr/>
        <a:lstStyle/>
        <a:p>
          <a:endParaRPr lang="el-GR"/>
        </a:p>
      </dgm:t>
    </dgm:pt>
    <dgm:pt modelId="{D80E8E4C-8632-4442-8959-74088EC0A2D6}" type="pres">
      <dgm:prSet presAssocID="{EDB471A5-D515-4569-B0F5-9FC7AD3056B6}" presName="img" presStyleLbl="fgImgPlace1" presStyleIdx="3" presStyleCnt="5" custScaleX="46987" custScaleY="112200" custLinFactNeighborX="-2121" custLinFactNeighborY="-4535"/>
      <dgm:spPr>
        <a:blipFill rotWithShape="1">
          <a:blip xmlns:r="http://schemas.openxmlformats.org/officeDocument/2006/relationships" r:embed="rId4"/>
          <a:stretch>
            <a:fillRect/>
          </a:stretch>
        </a:blipFill>
      </dgm:spPr>
      <dgm:t>
        <a:bodyPr/>
        <a:lstStyle/>
        <a:p>
          <a:endParaRPr lang="el-GR"/>
        </a:p>
      </dgm:t>
    </dgm:pt>
    <dgm:pt modelId="{3FE27A8D-AD53-4BA6-B6E2-402CCA6E5E62}" type="pres">
      <dgm:prSet presAssocID="{EDB471A5-D515-4569-B0F5-9FC7AD3056B6}" presName="text" presStyleLbl="node1" presStyleIdx="3" presStyleCnt="5">
        <dgm:presLayoutVars>
          <dgm:bulletEnabled val="1"/>
        </dgm:presLayoutVars>
      </dgm:prSet>
      <dgm:spPr/>
      <dgm:t>
        <a:bodyPr/>
        <a:lstStyle/>
        <a:p>
          <a:endParaRPr lang="el-GR"/>
        </a:p>
      </dgm:t>
    </dgm:pt>
    <dgm:pt modelId="{C386F72E-B322-4E59-93F3-429475BBE164}" type="pres">
      <dgm:prSet presAssocID="{6A3E69D2-8A2C-4A78-8A0D-F93DB7CA53D0}" presName="spacer" presStyleCnt="0"/>
      <dgm:spPr/>
    </dgm:pt>
    <dgm:pt modelId="{C31E0DED-BEE6-4B53-AB3D-2273ADF74B8B}" type="pres">
      <dgm:prSet presAssocID="{3CFA7A9C-588C-40B7-91AD-E4B112AAD6EF}" presName="comp" presStyleCnt="0"/>
      <dgm:spPr/>
    </dgm:pt>
    <dgm:pt modelId="{A43CE698-9435-4CEB-A1BA-30EC959315AC}" type="pres">
      <dgm:prSet presAssocID="{3CFA7A9C-588C-40B7-91AD-E4B112AAD6EF}" presName="box" presStyleLbl="node1" presStyleIdx="4" presStyleCnt="5"/>
      <dgm:spPr/>
      <dgm:t>
        <a:bodyPr/>
        <a:lstStyle/>
        <a:p>
          <a:endParaRPr lang="el-GR"/>
        </a:p>
      </dgm:t>
    </dgm:pt>
    <dgm:pt modelId="{4734557C-88D7-42F2-B903-3EE381D3DB79}" type="pres">
      <dgm:prSet presAssocID="{3CFA7A9C-588C-40B7-91AD-E4B112AAD6EF}" presName="img" presStyleLbl="fgImgPlace1" presStyleIdx="4" presStyleCnt="5" custScaleX="46685" custScaleY="117266"/>
      <dgm:spPr>
        <a:blipFill rotWithShape="1">
          <a:blip xmlns:r="http://schemas.openxmlformats.org/officeDocument/2006/relationships" r:embed="rId5"/>
          <a:stretch>
            <a:fillRect/>
          </a:stretch>
        </a:blipFill>
      </dgm:spPr>
      <dgm:t>
        <a:bodyPr/>
        <a:lstStyle/>
        <a:p>
          <a:endParaRPr lang="el-GR"/>
        </a:p>
      </dgm:t>
    </dgm:pt>
    <dgm:pt modelId="{59B899C3-2131-458F-A553-3BF3B89F9A76}" type="pres">
      <dgm:prSet presAssocID="{3CFA7A9C-588C-40B7-91AD-E4B112AAD6EF}" presName="text" presStyleLbl="node1" presStyleIdx="4" presStyleCnt="5">
        <dgm:presLayoutVars>
          <dgm:bulletEnabled val="1"/>
        </dgm:presLayoutVars>
      </dgm:prSet>
      <dgm:spPr/>
      <dgm:t>
        <a:bodyPr/>
        <a:lstStyle/>
        <a:p>
          <a:endParaRPr lang="el-GR"/>
        </a:p>
      </dgm:t>
    </dgm:pt>
  </dgm:ptLst>
  <dgm:cxnLst>
    <dgm:cxn modelId="{8F4C5719-5AAD-4A3D-AC0F-B2E6DCDB0F2F}" type="presOf" srcId="{CF2ED06A-71B8-46DB-867C-1F760F1D2A07}" destId="{E79BF298-D1A0-421A-87A2-86F5CB35BFBB}" srcOrd="0" destOrd="0" presId="urn:microsoft.com/office/officeart/2005/8/layout/vList4"/>
    <dgm:cxn modelId="{AC761504-9A21-4710-AB98-17CB12095BB6}" type="presOf" srcId="{3CFA7A9C-588C-40B7-91AD-E4B112AAD6EF}" destId="{59B899C3-2131-458F-A553-3BF3B89F9A76}" srcOrd="1" destOrd="0" presId="urn:microsoft.com/office/officeart/2005/8/layout/vList4"/>
    <dgm:cxn modelId="{35590ADF-BB75-42FC-BD33-58671B918C32}" type="presOf" srcId="{792DFDE0-A4F0-456D-BCE7-A73ADE47587A}" destId="{93EEE208-1069-48C1-ACBF-7AC4EE5940D2}" srcOrd="1" destOrd="0" presId="urn:microsoft.com/office/officeart/2005/8/layout/vList4"/>
    <dgm:cxn modelId="{08D9FFE6-3330-43E1-A512-C7C062EB902F}" srcId="{75B26EBC-4E05-4402-BF46-E6AF550288A5}" destId="{792DFDE0-A4F0-456D-BCE7-A73ADE47587A}" srcOrd="0" destOrd="0" parTransId="{D2B9CFF8-2C08-46DB-8E81-8DC8FFE3C659}" sibTransId="{A5BF08AE-24A5-4541-8CD7-203836170248}"/>
    <dgm:cxn modelId="{1606BF9B-40AE-4929-B018-C89506A0D567}" type="presOf" srcId="{792DFDE0-A4F0-456D-BCE7-A73ADE47587A}" destId="{DDC97BE1-BA4C-4B59-BB4A-EFC99EAEE5E9}" srcOrd="0" destOrd="0" presId="urn:microsoft.com/office/officeart/2005/8/layout/vList4"/>
    <dgm:cxn modelId="{50326B12-E392-4687-8951-202BEDA6D775}" srcId="{75B26EBC-4E05-4402-BF46-E6AF550288A5}" destId="{00D3C339-88A1-4A7D-B71B-5ED80B15A7DF}" srcOrd="2" destOrd="0" parTransId="{89DA8ACF-4836-4A87-AC05-ED08E6F40E81}" sibTransId="{0A4A56D8-7983-47C2-B9D8-B866B6832249}"/>
    <dgm:cxn modelId="{10529F57-F220-48B8-8358-C4BFDC8FF4D7}" type="presOf" srcId="{75B26EBC-4E05-4402-BF46-E6AF550288A5}" destId="{4DE728DE-4E16-4E2F-A0DB-62A2684AC02D}" srcOrd="0" destOrd="0" presId="urn:microsoft.com/office/officeart/2005/8/layout/vList4"/>
    <dgm:cxn modelId="{F73B8CB7-2EC6-4CEA-B8B4-958197BAEC68}" type="presOf" srcId="{EDB471A5-D515-4569-B0F5-9FC7AD3056B6}" destId="{3FE27A8D-AD53-4BA6-B6E2-402CCA6E5E62}" srcOrd="1" destOrd="0" presId="urn:microsoft.com/office/officeart/2005/8/layout/vList4"/>
    <dgm:cxn modelId="{81559EA3-1B68-4D3B-A411-D326B9B331B2}" type="presOf" srcId="{EDB471A5-D515-4569-B0F5-9FC7AD3056B6}" destId="{0BD2BAB8-BCE2-4747-9F58-AB6F16FB8AE2}" srcOrd="0" destOrd="0" presId="urn:microsoft.com/office/officeart/2005/8/layout/vList4"/>
    <dgm:cxn modelId="{E0B0B58A-1A4F-4A74-A97F-2BB6F8E0AB01}" srcId="{75B26EBC-4E05-4402-BF46-E6AF550288A5}" destId="{3CFA7A9C-588C-40B7-91AD-E4B112AAD6EF}" srcOrd="4" destOrd="0" parTransId="{86F98667-6ED0-4DE8-96A9-A76CC8075E07}" sibTransId="{C7137607-ED6C-4053-B2BA-C5A218FDA14D}"/>
    <dgm:cxn modelId="{8FD267BC-F639-4BD0-A42C-04D452B3AE7E}" type="presOf" srcId="{00D3C339-88A1-4A7D-B71B-5ED80B15A7DF}" destId="{F09B642B-7C68-440D-BB28-8801A79A499F}" srcOrd="0" destOrd="0" presId="urn:microsoft.com/office/officeart/2005/8/layout/vList4"/>
    <dgm:cxn modelId="{93384A07-E909-40F2-BDC9-DF7031F93F8E}" srcId="{75B26EBC-4E05-4402-BF46-E6AF550288A5}" destId="{CF2ED06A-71B8-46DB-867C-1F760F1D2A07}" srcOrd="1" destOrd="0" parTransId="{1A48BE3B-6157-4F10-BF3B-02F2FF272859}" sibTransId="{7CE080C5-4B00-4F34-8DED-FB09499B8859}"/>
    <dgm:cxn modelId="{5D123A2A-6C18-486E-BFFE-A2648E7D7086}" srcId="{75B26EBC-4E05-4402-BF46-E6AF550288A5}" destId="{EDB471A5-D515-4569-B0F5-9FC7AD3056B6}" srcOrd="3" destOrd="0" parTransId="{97F1D8D5-6CFB-4C32-B6F5-39BAA17BFF96}" sibTransId="{6A3E69D2-8A2C-4A78-8A0D-F93DB7CA53D0}"/>
    <dgm:cxn modelId="{F9C5A876-38CD-4E89-8800-4F58854E2F05}" type="presOf" srcId="{00D3C339-88A1-4A7D-B71B-5ED80B15A7DF}" destId="{DBF209B3-C9FA-414A-BD97-E5DBBF7C243E}" srcOrd="1" destOrd="0" presId="urn:microsoft.com/office/officeart/2005/8/layout/vList4"/>
    <dgm:cxn modelId="{5F9FA440-6428-498F-91F2-634EED70CA43}" type="presOf" srcId="{3CFA7A9C-588C-40B7-91AD-E4B112AAD6EF}" destId="{A43CE698-9435-4CEB-A1BA-30EC959315AC}" srcOrd="0" destOrd="0" presId="urn:microsoft.com/office/officeart/2005/8/layout/vList4"/>
    <dgm:cxn modelId="{19E811FB-A3E5-44E3-9375-FDB1B5575FA1}" type="presOf" srcId="{CF2ED06A-71B8-46DB-867C-1F760F1D2A07}" destId="{DBBFB5D5-0400-4EE6-94D7-31F730E0518D}" srcOrd="1" destOrd="0" presId="urn:microsoft.com/office/officeart/2005/8/layout/vList4"/>
    <dgm:cxn modelId="{901074C2-4C46-4DB3-8835-02F4C6CC717E}" type="presParOf" srcId="{4DE728DE-4E16-4E2F-A0DB-62A2684AC02D}" destId="{D9EB2B5F-DD56-4311-BDB9-D64761820B91}" srcOrd="0" destOrd="0" presId="urn:microsoft.com/office/officeart/2005/8/layout/vList4"/>
    <dgm:cxn modelId="{E2CE9073-C6F4-4868-9BB2-63CD4D79BBBF}" type="presParOf" srcId="{D9EB2B5F-DD56-4311-BDB9-D64761820B91}" destId="{DDC97BE1-BA4C-4B59-BB4A-EFC99EAEE5E9}" srcOrd="0" destOrd="0" presId="urn:microsoft.com/office/officeart/2005/8/layout/vList4"/>
    <dgm:cxn modelId="{E16546AF-5F3E-43AD-8EE4-9800A05B8466}" type="presParOf" srcId="{D9EB2B5F-DD56-4311-BDB9-D64761820B91}" destId="{3F887C92-BEC3-45A1-8E74-5244A58FC9E4}" srcOrd="1" destOrd="0" presId="urn:microsoft.com/office/officeart/2005/8/layout/vList4"/>
    <dgm:cxn modelId="{6E0CB1B4-09DE-4C25-8E4D-B5EAB09E2B77}" type="presParOf" srcId="{D9EB2B5F-DD56-4311-BDB9-D64761820B91}" destId="{93EEE208-1069-48C1-ACBF-7AC4EE5940D2}" srcOrd="2" destOrd="0" presId="urn:microsoft.com/office/officeart/2005/8/layout/vList4"/>
    <dgm:cxn modelId="{5A83AE74-FCF6-49EF-82CF-74AB4727CB56}" type="presParOf" srcId="{4DE728DE-4E16-4E2F-A0DB-62A2684AC02D}" destId="{5615472F-23DC-470C-8DB8-A702A47BE69C}" srcOrd="1" destOrd="0" presId="urn:microsoft.com/office/officeart/2005/8/layout/vList4"/>
    <dgm:cxn modelId="{B6C4D188-2D7A-46BA-A7FC-CFE2D48E0E87}" type="presParOf" srcId="{4DE728DE-4E16-4E2F-A0DB-62A2684AC02D}" destId="{8FE9C624-C887-47B6-B6C5-2FEBEB13D89A}" srcOrd="2" destOrd="0" presId="urn:microsoft.com/office/officeart/2005/8/layout/vList4"/>
    <dgm:cxn modelId="{64DDFF27-C3FC-4FF4-9D9C-060461F85C27}" type="presParOf" srcId="{8FE9C624-C887-47B6-B6C5-2FEBEB13D89A}" destId="{E79BF298-D1A0-421A-87A2-86F5CB35BFBB}" srcOrd="0" destOrd="0" presId="urn:microsoft.com/office/officeart/2005/8/layout/vList4"/>
    <dgm:cxn modelId="{E01F28F7-B153-4838-875A-8D5C21E94FA0}" type="presParOf" srcId="{8FE9C624-C887-47B6-B6C5-2FEBEB13D89A}" destId="{36A58799-B412-4B18-9C15-91ED9D6A3C87}" srcOrd="1" destOrd="0" presId="urn:microsoft.com/office/officeart/2005/8/layout/vList4"/>
    <dgm:cxn modelId="{8E645C7E-F959-46D6-860E-1B03AB0BB865}" type="presParOf" srcId="{8FE9C624-C887-47B6-B6C5-2FEBEB13D89A}" destId="{DBBFB5D5-0400-4EE6-94D7-31F730E0518D}" srcOrd="2" destOrd="0" presId="urn:microsoft.com/office/officeart/2005/8/layout/vList4"/>
    <dgm:cxn modelId="{8614C377-A776-465C-A6F0-240068FC4A0C}" type="presParOf" srcId="{4DE728DE-4E16-4E2F-A0DB-62A2684AC02D}" destId="{4AB9D4C0-33E2-4563-B74E-703705A6EFF0}" srcOrd="3" destOrd="0" presId="urn:microsoft.com/office/officeart/2005/8/layout/vList4"/>
    <dgm:cxn modelId="{C62C8214-8BAF-4294-9389-EBE0F5300510}" type="presParOf" srcId="{4DE728DE-4E16-4E2F-A0DB-62A2684AC02D}" destId="{195C007F-D220-449F-BEBB-46E5D372D5D7}" srcOrd="4" destOrd="0" presId="urn:microsoft.com/office/officeart/2005/8/layout/vList4"/>
    <dgm:cxn modelId="{009B6307-FC92-47F1-86A7-455BA41C916F}" type="presParOf" srcId="{195C007F-D220-449F-BEBB-46E5D372D5D7}" destId="{F09B642B-7C68-440D-BB28-8801A79A499F}" srcOrd="0" destOrd="0" presId="urn:microsoft.com/office/officeart/2005/8/layout/vList4"/>
    <dgm:cxn modelId="{2D25A0B2-932F-4A6E-B6F8-F94FFCBF7881}" type="presParOf" srcId="{195C007F-D220-449F-BEBB-46E5D372D5D7}" destId="{F75DCC14-7C54-4880-95DA-76C28F0AE4A2}" srcOrd="1" destOrd="0" presId="urn:microsoft.com/office/officeart/2005/8/layout/vList4"/>
    <dgm:cxn modelId="{BB557B1B-6F14-494C-95F6-29DE25A17709}" type="presParOf" srcId="{195C007F-D220-449F-BEBB-46E5D372D5D7}" destId="{DBF209B3-C9FA-414A-BD97-E5DBBF7C243E}" srcOrd="2" destOrd="0" presId="urn:microsoft.com/office/officeart/2005/8/layout/vList4"/>
    <dgm:cxn modelId="{D0F977C4-7848-4597-AD31-ADAA05005BBB}" type="presParOf" srcId="{4DE728DE-4E16-4E2F-A0DB-62A2684AC02D}" destId="{BD5679EA-F6B9-4813-95A3-4C1B1D4D6132}" srcOrd="5" destOrd="0" presId="urn:microsoft.com/office/officeart/2005/8/layout/vList4"/>
    <dgm:cxn modelId="{62F72CD1-12DA-4D45-8F7F-A0AE600B6EF1}" type="presParOf" srcId="{4DE728DE-4E16-4E2F-A0DB-62A2684AC02D}" destId="{C18FD599-5A8C-4EF0-B677-7508B61C69D4}" srcOrd="6" destOrd="0" presId="urn:microsoft.com/office/officeart/2005/8/layout/vList4"/>
    <dgm:cxn modelId="{284CAF82-F4CC-4F03-8DA1-276F711F6E03}" type="presParOf" srcId="{C18FD599-5A8C-4EF0-B677-7508B61C69D4}" destId="{0BD2BAB8-BCE2-4747-9F58-AB6F16FB8AE2}" srcOrd="0" destOrd="0" presId="urn:microsoft.com/office/officeart/2005/8/layout/vList4"/>
    <dgm:cxn modelId="{DF586183-4175-4EF0-924A-774B3A0A37C2}" type="presParOf" srcId="{C18FD599-5A8C-4EF0-B677-7508B61C69D4}" destId="{D80E8E4C-8632-4442-8959-74088EC0A2D6}" srcOrd="1" destOrd="0" presId="urn:microsoft.com/office/officeart/2005/8/layout/vList4"/>
    <dgm:cxn modelId="{4E3C1CDB-59BD-4B61-A64B-BE4759EEA765}" type="presParOf" srcId="{C18FD599-5A8C-4EF0-B677-7508B61C69D4}" destId="{3FE27A8D-AD53-4BA6-B6E2-402CCA6E5E62}" srcOrd="2" destOrd="0" presId="urn:microsoft.com/office/officeart/2005/8/layout/vList4"/>
    <dgm:cxn modelId="{6B5AA4F9-85BE-41CE-9475-6A348C8CFD1E}" type="presParOf" srcId="{4DE728DE-4E16-4E2F-A0DB-62A2684AC02D}" destId="{C386F72E-B322-4E59-93F3-429475BBE164}" srcOrd="7" destOrd="0" presId="urn:microsoft.com/office/officeart/2005/8/layout/vList4"/>
    <dgm:cxn modelId="{A84A1A04-BCC8-4542-9EC5-C7B6C062BB6D}" type="presParOf" srcId="{4DE728DE-4E16-4E2F-A0DB-62A2684AC02D}" destId="{C31E0DED-BEE6-4B53-AB3D-2273ADF74B8B}" srcOrd="8" destOrd="0" presId="urn:microsoft.com/office/officeart/2005/8/layout/vList4"/>
    <dgm:cxn modelId="{C140A9AE-61CF-4C6A-AE00-7DD0F1B5A0FB}" type="presParOf" srcId="{C31E0DED-BEE6-4B53-AB3D-2273ADF74B8B}" destId="{A43CE698-9435-4CEB-A1BA-30EC959315AC}" srcOrd="0" destOrd="0" presId="urn:microsoft.com/office/officeart/2005/8/layout/vList4"/>
    <dgm:cxn modelId="{F23E5228-78EA-4A91-969C-A65AD3ACF408}" type="presParOf" srcId="{C31E0DED-BEE6-4B53-AB3D-2273ADF74B8B}" destId="{4734557C-88D7-42F2-B903-3EE381D3DB79}" srcOrd="1" destOrd="0" presId="urn:microsoft.com/office/officeart/2005/8/layout/vList4"/>
    <dgm:cxn modelId="{32FFB607-BAFC-4597-950E-A3088DB4B761}" type="presParOf" srcId="{C31E0DED-BEE6-4B53-AB3D-2273ADF74B8B}" destId="{59B899C3-2131-458F-A553-3BF3B89F9A7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B26EBC-4E05-4402-BF46-E6AF550288A5}"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l-GR"/>
        </a:p>
      </dgm:t>
    </dgm:pt>
    <dgm:pt modelId="{EBC19600-24DF-4BDA-8D7E-C344CE1A0E06}">
      <dgm:prSet phldrT="[Text]" custT="1"/>
      <dgm:spPr/>
      <dgm:t>
        <a:bodyPr/>
        <a:lstStyle/>
        <a:p>
          <a:pPr marL="0" indent="0"/>
          <a:r>
            <a:rPr lang="el-GR" sz="2400" b="1" dirty="0">
              <a:latin typeface="Calibri" panose="020F0502020204030204" pitchFamily="34" charset="0"/>
              <a:cs typeface="Calibri" panose="020F0502020204030204" pitchFamily="34" charset="0"/>
            </a:rPr>
            <a:t>Αντιστροφή</a:t>
          </a:r>
          <a:r>
            <a:rPr lang="en-US" sz="2400" b="1" dirty="0">
              <a:latin typeface="Calibri" panose="020F0502020204030204" pitchFamily="34" charset="0"/>
              <a:cs typeface="Calibri" panose="020F0502020204030204" pitchFamily="34" charset="0"/>
            </a:rPr>
            <a:t> Brain Drain</a:t>
          </a:r>
          <a:r>
            <a:rPr lang="en-US" sz="2000" b="1" dirty="0">
              <a:latin typeface="Calibri" panose="020F0502020204030204" pitchFamily="34" charset="0"/>
              <a:cs typeface="Calibri" panose="020F0502020204030204" pitchFamily="34" charset="0"/>
            </a:rPr>
            <a:t>: </a:t>
          </a:r>
          <a:r>
            <a:rPr lang="el-GR" sz="2400" b="1" dirty="0">
              <a:latin typeface="Calibri" panose="020F0502020204030204" pitchFamily="34" charset="0"/>
              <a:cs typeface="Calibri" panose="020F0502020204030204" pitchFamily="34" charset="0"/>
            </a:rPr>
            <a:t>βραχυπρόθεσμες / </a:t>
          </a:r>
          <a:r>
            <a:rPr lang="el-GR" sz="2400" b="1">
              <a:latin typeface="Calibri" panose="020F0502020204030204" pitchFamily="34" charset="0"/>
              <a:cs typeface="Calibri" panose="020F0502020204030204" pitchFamily="34" charset="0"/>
            </a:rPr>
            <a:t>μεσοπρόθεσμες παραμονές </a:t>
          </a:r>
          <a:r>
            <a:rPr lang="el-GR" sz="2400" b="1" dirty="0">
              <a:latin typeface="Calibri" panose="020F0502020204030204" pitchFamily="34" charset="0"/>
              <a:cs typeface="Calibri" panose="020F0502020204030204" pitchFamily="34" charset="0"/>
            </a:rPr>
            <a:t>Ελλήνων της διασποράς και ξένων ερευνητών σε ελληνικούς ερευνητικούς φορείς/επιχειρήσεις</a:t>
          </a:r>
          <a:endParaRPr lang="en-US" sz="2400" b="1" dirty="0">
            <a:latin typeface="Calibri" panose="020F0502020204030204" pitchFamily="34" charset="0"/>
            <a:cs typeface="Calibri" panose="020F0502020204030204" pitchFamily="34" charset="0"/>
          </a:endParaRPr>
        </a:p>
      </dgm:t>
    </dgm:pt>
    <dgm:pt modelId="{7187BBCA-92A7-47F7-94D1-A9B389E2C891}" type="par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19B4C432-6ADE-452A-959D-EF0E1DE1E9FF}" type="sib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00D3C339-88A1-4A7D-B71B-5ED80B15A7DF}">
      <dgm:prSet phldrT="[Text]" custT="1"/>
      <dgm:spPr/>
      <dgm:t>
        <a:bodyPr/>
        <a:lstStyle/>
        <a:p>
          <a:r>
            <a:rPr lang="el-GR" sz="2400" b="1" dirty="0" smtClean="0">
              <a:latin typeface="Calibri" panose="020F0502020204030204" pitchFamily="34" charset="0"/>
              <a:cs typeface="Calibri" panose="020F0502020204030204" pitchFamily="34" charset="0"/>
            </a:rPr>
            <a:t>Αντιμετώπιση</a:t>
          </a:r>
          <a:r>
            <a:rPr lang="en-US" sz="2400" b="1" dirty="0" smtClean="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Brain Waste: </a:t>
          </a:r>
          <a:r>
            <a:rPr lang="el-GR" sz="2400" b="1" dirty="0">
              <a:latin typeface="Calibri" panose="020F0502020204030204" pitchFamily="34" charset="0"/>
              <a:cs typeface="Calibri" panose="020F0502020204030204" pitchFamily="34" charset="0"/>
            </a:rPr>
            <a:t>Βιομηχανικά διδακτορικά</a:t>
          </a:r>
          <a:r>
            <a:rPr lang="en-US" sz="2400" b="1" dirty="0">
              <a:latin typeface="Calibri" panose="020F0502020204030204" pitchFamily="34" charset="0"/>
              <a:cs typeface="Calibri" panose="020F0502020204030204" pitchFamily="34" charset="0"/>
            </a:rPr>
            <a:t>, </a:t>
          </a:r>
          <a:r>
            <a:rPr lang="el-GR" sz="2400" b="1" dirty="0">
              <a:latin typeface="Calibri" panose="020F0502020204030204" pitchFamily="34" charset="0"/>
              <a:cs typeface="Calibri" panose="020F0502020204030204" pitchFamily="34" charset="0"/>
            </a:rPr>
            <a:t>Δεξιότητες</a:t>
          </a:r>
          <a:r>
            <a:rPr lang="en-US" sz="2400" b="1" dirty="0">
              <a:latin typeface="Calibri" panose="020F0502020204030204" pitchFamily="34" charset="0"/>
              <a:cs typeface="Calibri" panose="020F0502020204030204" pitchFamily="34" charset="0"/>
            </a:rPr>
            <a:t> (</a:t>
          </a:r>
          <a:r>
            <a:rPr lang="el-GR" sz="2400" b="1" dirty="0">
              <a:latin typeface="Calibri" panose="020F0502020204030204" pitchFamily="34" charset="0"/>
              <a:cs typeface="Calibri" panose="020F0502020204030204" pitchFamily="34" charset="0"/>
            </a:rPr>
            <a:t>συμπεριλαμβανομένων των ψηφιακών</a:t>
          </a:r>
          <a:r>
            <a:rPr lang="en-US" sz="2400" b="1" dirty="0">
              <a:latin typeface="Calibri" panose="020F0502020204030204" pitchFamily="34" charset="0"/>
              <a:cs typeface="Calibri" panose="020F0502020204030204" pitchFamily="34" charset="0"/>
            </a:rPr>
            <a:t>)</a:t>
          </a:r>
        </a:p>
      </dgm:t>
    </dgm:pt>
    <dgm:pt modelId="{0A4A56D8-7983-47C2-B9D8-B866B6832249}" type="sib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89DA8ACF-4836-4A87-AC05-ED08E6F40E81}" type="par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0755193D-95ED-4BA8-B8BE-F99D30C95EBB}">
      <dgm:prSet phldrT="[Text]" custT="1"/>
      <dgm:spPr/>
      <dgm:t>
        <a:bodyPr/>
        <a:lstStyle/>
        <a:p>
          <a:r>
            <a:rPr lang="el-GR" sz="2400" b="1" dirty="0">
              <a:latin typeface="Calibri" panose="020F0502020204030204" pitchFamily="34" charset="0"/>
              <a:cs typeface="Calibri" panose="020F0502020204030204" pitchFamily="34" charset="0"/>
            </a:rPr>
            <a:t>Κίνητρα για την κάθετη κινητικότητα των ερευνητών (από τη βιομηχανία στον ακαδημαϊκό χώρο και αντίστροφα)</a:t>
          </a:r>
          <a:endParaRPr lang="en-US" sz="2400" b="1" dirty="0">
            <a:latin typeface="Calibri" panose="020F0502020204030204" pitchFamily="34" charset="0"/>
            <a:cs typeface="Calibri" panose="020F0502020204030204" pitchFamily="34" charset="0"/>
          </a:endParaRPr>
        </a:p>
      </dgm:t>
    </dgm:pt>
    <dgm:pt modelId="{814F3523-A797-407E-9A6E-9B4E08F46D43}" type="parTrans" cxnId="{6D8B7509-3A99-42F5-8E99-A40944328C29}">
      <dgm:prSet/>
      <dgm:spPr/>
      <dgm:t>
        <a:bodyPr/>
        <a:lstStyle/>
        <a:p>
          <a:endParaRPr lang="el-GR" sz="2000">
            <a:latin typeface="Calibri" panose="020F0502020204030204" pitchFamily="34" charset="0"/>
            <a:cs typeface="Calibri" panose="020F0502020204030204" pitchFamily="34" charset="0"/>
          </a:endParaRPr>
        </a:p>
      </dgm:t>
    </dgm:pt>
    <dgm:pt modelId="{222BAC3C-4E74-4FD5-BA56-8CA76A748D34}" type="sibTrans" cxnId="{6D8B7509-3A99-42F5-8E99-A40944328C29}">
      <dgm:prSet/>
      <dgm:spPr/>
      <dgm:t>
        <a:bodyPr/>
        <a:lstStyle/>
        <a:p>
          <a:endParaRPr lang="el-GR" sz="2000">
            <a:latin typeface="Calibri" panose="020F0502020204030204" pitchFamily="34" charset="0"/>
            <a:cs typeface="Calibri" panose="020F0502020204030204" pitchFamily="34" charset="0"/>
          </a:endParaRPr>
        </a:p>
      </dgm:t>
    </dgm:pt>
    <dgm:pt modelId="{EDB471A5-D515-4569-B0F5-9FC7AD3056B6}">
      <dgm:prSet phldrT="[Text]" custT="1"/>
      <dgm:spPr/>
      <dgm:t>
        <a:bodyPr/>
        <a:lstStyle/>
        <a:p>
          <a:r>
            <a:rPr lang="el-GR" sz="2400" b="1" dirty="0">
              <a:latin typeface="Calibri" panose="020F0502020204030204" pitchFamily="34" charset="0"/>
              <a:cs typeface="Calibri" panose="020F0502020204030204" pitchFamily="34" charset="0"/>
            </a:rPr>
            <a:t>ΕΛΙΔΕΚ</a:t>
          </a:r>
          <a:r>
            <a:rPr lang="en-US" sz="2400" b="1" dirty="0">
              <a:latin typeface="Calibri" panose="020F0502020204030204" pitchFamily="34" charset="0"/>
              <a:cs typeface="Calibri" panose="020F0502020204030204" pitchFamily="34" charset="0"/>
            </a:rPr>
            <a:t>: </a:t>
          </a:r>
          <a:r>
            <a:rPr lang="el-GR" sz="2400" b="1" dirty="0">
              <a:latin typeface="Calibri" panose="020F0502020204030204" pitchFamily="34" charset="0"/>
              <a:cs typeface="Calibri" panose="020F0502020204030204" pitchFamily="34" charset="0"/>
            </a:rPr>
            <a:t>Υποστήριξη της αριστείας και της βασικής έρευνας</a:t>
          </a:r>
          <a:endParaRPr lang="en-US" sz="2400" b="1" dirty="0">
            <a:latin typeface="Calibri" panose="020F0502020204030204" pitchFamily="34" charset="0"/>
            <a:cs typeface="Calibri" panose="020F0502020204030204" pitchFamily="34" charset="0"/>
          </a:endParaRPr>
        </a:p>
      </dgm:t>
    </dgm:pt>
    <dgm:pt modelId="{97F1D8D5-6CFB-4C32-B6F5-39BAA17BFF96}" type="parTrans" cxnId="{5D123A2A-6C18-486E-BFFE-A2648E7D7086}">
      <dgm:prSet/>
      <dgm:spPr/>
      <dgm:t>
        <a:bodyPr/>
        <a:lstStyle/>
        <a:p>
          <a:endParaRPr lang="el-GR"/>
        </a:p>
      </dgm:t>
    </dgm:pt>
    <dgm:pt modelId="{6A3E69D2-8A2C-4A78-8A0D-F93DB7CA53D0}" type="sibTrans" cxnId="{5D123A2A-6C18-486E-BFFE-A2648E7D7086}">
      <dgm:prSet/>
      <dgm:spPr/>
      <dgm:t>
        <a:bodyPr/>
        <a:lstStyle/>
        <a:p>
          <a:endParaRPr lang="el-GR"/>
        </a:p>
      </dgm:t>
    </dgm:pt>
    <dgm:pt modelId="{4DE728DE-4E16-4E2F-A0DB-62A2684AC02D}" type="pres">
      <dgm:prSet presAssocID="{75B26EBC-4E05-4402-BF46-E6AF550288A5}" presName="linear" presStyleCnt="0">
        <dgm:presLayoutVars>
          <dgm:dir/>
          <dgm:resizeHandles val="exact"/>
        </dgm:presLayoutVars>
      </dgm:prSet>
      <dgm:spPr/>
      <dgm:t>
        <a:bodyPr/>
        <a:lstStyle/>
        <a:p>
          <a:endParaRPr lang="el-GR"/>
        </a:p>
      </dgm:t>
    </dgm:pt>
    <dgm:pt modelId="{ADE7F3C2-AD62-45A2-BC41-AD574D7C7381}" type="pres">
      <dgm:prSet presAssocID="{EBC19600-24DF-4BDA-8D7E-C344CE1A0E06}" presName="comp" presStyleCnt="0"/>
      <dgm:spPr/>
    </dgm:pt>
    <dgm:pt modelId="{0D287469-6F99-427D-BA05-D3481947A962}" type="pres">
      <dgm:prSet presAssocID="{EBC19600-24DF-4BDA-8D7E-C344CE1A0E06}" presName="box" presStyleLbl="node1" presStyleIdx="0" presStyleCnt="4" custScaleY="113222" custLinFactNeighborX="424"/>
      <dgm:spPr/>
      <dgm:t>
        <a:bodyPr/>
        <a:lstStyle/>
        <a:p>
          <a:endParaRPr lang="el-GR"/>
        </a:p>
      </dgm:t>
    </dgm:pt>
    <dgm:pt modelId="{27B2EFED-C97F-47C8-B543-9727B2FAAD3C}" type="pres">
      <dgm:prSet presAssocID="{EBC19600-24DF-4BDA-8D7E-C344CE1A0E06}" presName="img" presStyleLbl="fgImgPlace1" presStyleIdx="0" presStyleCnt="4" custScaleX="48684" custScaleY="112159"/>
      <dgm:spPr>
        <a:blipFill rotWithShape="1">
          <a:blip xmlns:r="http://schemas.openxmlformats.org/officeDocument/2006/relationships" r:embed="rId1"/>
          <a:stretch>
            <a:fillRect/>
          </a:stretch>
        </a:blipFill>
      </dgm:spPr>
    </dgm:pt>
    <dgm:pt modelId="{EFE5B12D-16C4-4582-8380-8FA1697F660B}" type="pres">
      <dgm:prSet presAssocID="{EBC19600-24DF-4BDA-8D7E-C344CE1A0E06}" presName="text" presStyleLbl="node1" presStyleIdx="0" presStyleCnt="4">
        <dgm:presLayoutVars>
          <dgm:bulletEnabled val="1"/>
        </dgm:presLayoutVars>
      </dgm:prSet>
      <dgm:spPr/>
      <dgm:t>
        <a:bodyPr/>
        <a:lstStyle/>
        <a:p>
          <a:endParaRPr lang="el-GR"/>
        </a:p>
      </dgm:t>
    </dgm:pt>
    <dgm:pt modelId="{FA5501FB-E9E6-4940-9E02-55233B234A5D}" type="pres">
      <dgm:prSet presAssocID="{19B4C432-6ADE-452A-959D-EF0E1DE1E9FF}" presName="spacer" presStyleCnt="0"/>
      <dgm:spPr/>
    </dgm:pt>
    <dgm:pt modelId="{195C007F-D220-449F-BEBB-46E5D372D5D7}" type="pres">
      <dgm:prSet presAssocID="{00D3C339-88A1-4A7D-B71B-5ED80B15A7DF}" presName="comp" presStyleCnt="0"/>
      <dgm:spPr/>
    </dgm:pt>
    <dgm:pt modelId="{F09B642B-7C68-440D-BB28-8801A79A499F}" type="pres">
      <dgm:prSet presAssocID="{00D3C339-88A1-4A7D-B71B-5ED80B15A7DF}" presName="box" presStyleLbl="node1" presStyleIdx="1" presStyleCnt="4" custScaleY="109779" custLinFactNeighborX="318" custLinFactNeighborY="-1855"/>
      <dgm:spPr/>
      <dgm:t>
        <a:bodyPr/>
        <a:lstStyle/>
        <a:p>
          <a:endParaRPr lang="el-GR"/>
        </a:p>
      </dgm:t>
    </dgm:pt>
    <dgm:pt modelId="{F75DCC14-7C54-4880-95DA-76C28F0AE4A2}" type="pres">
      <dgm:prSet presAssocID="{00D3C339-88A1-4A7D-B71B-5ED80B15A7DF}" presName="img" presStyleLbl="fgImgPlace1" presStyleIdx="1" presStyleCnt="4" custScaleX="51682" custScaleY="109549"/>
      <dgm:spPr>
        <a:blipFill rotWithShape="1">
          <a:blip xmlns:r="http://schemas.openxmlformats.org/officeDocument/2006/relationships" r:embed="rId2"/>
          <a:stretch>
            <a:fillRect/>
          </a:stretch>
        </a:blipFill>
      </dgm:spPr>
    </dgm:pt>
    <dgm:pt modelId="{DBF209B3-C9FA-414A-BD97-E5DBBF7C243E}" type="pres">
      <dgm:prSet presAssocID="{00D3C339-88A1-4A7D-B71B-5ED80B15A7DF}" presName="text" presStyleLbl="node1" presStyleIdx="1" presStyleCnt="4">
        <dgm:presLayoutVars>
          <dgm:bulletEnabled val="1"/>
        </dgm:presLayoutVars>
      </dgm:prSet>
      <dgm:spPr/>
      <dgm:t>
        <a:bodyPr/>
        <a:lstStyle/>
        <a:p>
          <a:endParaRPr lang="el-GR"/>
        </a:p>
      </dgm:t>
    </dgm:pt>
    <dgm:pt modelId="{BD5679EA-F6B9-4813-95A3-4C1B1D4D6132}" type="pres">
      <dgm:prSet presAssocID="{0A4A56D8-7983-47C2-B9D8-B866B6832249}" presName="spacer" presStyleCnt="0"/>
      <dgm:spPr/>
    </dgm:pt>
    <dgm:pt modelId="{7870C740-CAE4-4452-95CE-41E37CAB5468}" type="pres">
      <dgm:prSet presAssocID="{0755193D-95ED-4BA8-B8BE-F99D30C95EBB}" presName="comp" presStyleCnt="0"/>
      <dgm:spPr/>
    </dgm:pt>
    <dgm:pt modelId="{2DB98BE6-496F-4D19-A852-C06329BA4325}" type="pres">
      <dgm:prSet presAssocID="{0755193D-95ED-4BA8-B8BE-F99D30C95EBB}" presName="box" presStyleLbl="node1" presStyleIdx="2" presStyleCnt="4" custScaleY="118662"/>
      <dgm:spPr/>
      <dgm:t>
        <a:bodyPr/>
        <a:lstStyle/>
        <a:p>
          <a:endParaRPr lang="el-GR"/>
        </a:p>
      </dgm:t>
    </dgm:pt>
    <dgm:pt modelId="{B82BB2C5-35C8-4EE7-8BAA-6A043EAF1F0B}" type="pres">
      <dgm:prSet presAssocID="{0755193D-95ED-4BA8-B8BE-F99D30C95EBB}" presName="img" presStyleLbl="fgImgPlace1" presStyleIdx="2" presStyleCnt="4" custScaleX="53733" custScaleY="122293"/>
      <dgm:spPr>
        <a:blipFill rotWithShape="1">
          <a:blip xmlns:r="http://schemas.openxmlformats.org/officeDocument/2006/relationships" r:embed="rId3"/>
          <a:stretch>
            <a:fillRect/>
          </a:stretch>
        </a:blipFill>
      </dgm:spPr>
    </dgm:pt>
    <dgm:pt modelId="{EC348393-F81D-435E-8A16-1A9E53D34042}" type="pres">
      <dgm:prSet presAssocID="{0755193D-95ED-4BA8-B8BE-F99D30C95EBB}" presName="text" presStyleLbl="node1" presStyleIdx="2" presStyleCnt="4">
        <dgm:presLayoutVars>
          <dgm:bulletEnabled val="1"/>
        </dgm:presLayoutVars>
      </dgm:prSet>
      <dgm:spPr/>
      <dgm:t>
        <a:bodyPr/>
        <a:lstStyle/>
        <a:p>
          <a:endParaRPr lang="el-GR"/>
        </a:p>
      </dgm:t>
    </dgm:pt>
    <dgm:pt modelId="{745FCD25-CC11-4FE0-9630-173C3FBFF4F8}" type="pres">
      <dgm:prSet presAssocID="{222BAC3C-4E74-4FD5-BA56-8CA76A748D34}" presName="spacer" presStyleCnt="0"/>
      <dgm:spPr/>
    </dgm:pt>
    <dgm:pt modelId="{C18FD599-5A8C-4EF0-B677-7508B61C69D4}" type="pres">
      <dgm:prSet presAssocID="{EDB471A5-D515-4569-B0F5-9FC7AD3056B6}" presName="comp" presStyleCnt="0"/>
      <dgm:spPr/>
    </dgm:pt>
    <dgm:pt modelId="{0BD2BAB8-BCE2-4747-9F58-AB6F16FB8AE2}" type="pres">
      <dgm:prSet presAssocID="{EDB471A5-D515-4569-B0F5-9FC7AD3056B6}" presName="box" presStyleLbl="node1" presStyleIdx="3" presStyleCnt="4" custLinFactNeighborX="-2863" custLinFactNeighborY="-1209"/>
      <dgm:spPr/>
      <dgm:t>
        <a:bodyPr/>
        <a:lstStyle/>
        <a:p>
          <a:endParaRPr lang="el-GR"/>
        </a:p>
      </dgm:t>
    </dgm:pt>
    <dgm:pt modelId="{D80E8E4C-8632-4442-8959-74088EC0A2D6}" type="pres">
      <dgm:prSet presAssocID="{EDB471A5-D515-4569-B0F5-9FC7AD3056B6}" presName="img" presStyleLbl="fgImgPlace1" presStyleIdx="3" presStyleCnt="4" custScaleX="58787" custScaleY="115757" custLinFactNeighborX="-2121" custLinFactNeighborY="-4535"/>
      <dgm:spPr>
        <a:blipFill rotWithShape="1">
          <a:blip xmlns:r="http://schemas.openxmlformats.org/officeDocument/2006/relationships" r:embed="rId4"/>
          <a:stretch>
            <a:fillRect/>
          </a:stretch>
        </a:blipFill>
      </dgm:spPr>
    </dgm:pt>
    <dgm:pt modelId="{3FE27A8D-AD53-4BA6-B6E2-402CCA6E5E62}" type="pres">
      <dgm:prSet presAssocID="{EDB471A5-D515-4569-B0F5-9FC7AD3056B6}" presName="text" presStyleLbl="node1" presStyleIdx="3" presStyleCnt="4">
        <dgm:presLayoutVars>
          <dgm:bulletEnabled val="1"/>
        </dgm:presLayoutVars>
      </dgm:prSet>
      <dgm:spPr/>
      <dgm:t>
        <a:bodyPr/>
        <a:lstStyle/>
        <a:p>
          <a:endParaRPr lang="el-GR"/>
        </a:p>
      </dgm:t>
    </dgm:pt>
  </dgm:ptLst>
  <dgm:cxnLst>
    <dgm:cxn modelId="{432736EB-1141-4A23-95BD-9B74261BDA9B}" type="presOf" srcId="{EDB471A5-D515-4569-B0F5-9FC7AD3056B6}" destId="{0BD2BAB8-BCE2-4747-9F58-AB6F16FB8AE2}" srcOrd="0" destOrd="0" presId="urn:microsoft.com/office/officeart/2005/8/layout/vList4"/>
    <dgm:cxn modelId="{BCC64EBB-0811-4257-B81C-966B1D72592A}" type="presOf" srcId="{00D3C339-88A1-4A7D-B71B-5ED80B15A7DF}" destId="{F09B642B-7C68-440D-BB28-8801A79A499F}" srcOrd="0" destOrd="0" presId="urn:microsoft.com/office/officeart/2005/8/layout/vList4"/>
    <dgm:cxn modelId="{50326B12-E392-4687-8951-202BEDA6D775}" srcId="{75B26EBC-4E05-4402-BF46-E6AF550288A5}" destId="{00D3C339-88A1-4A7D-B71B-5ED80B15A7DF}" srcOrd="1" destOrd="0" parTransId="{89DA8ACF-4836-4A87-AC05-ED08E6F40E81}" sibTransId="{0A4A56D8-7983-47C2-B9D8-B866B6832249}"/>
    <dgm:cxn modelId="{DB0E116F-4A5A-4625-B19B-371465ED14E2}" type="presOf" srcId="{EDB471A5-D515-4569-B0F5-9FC7AD3056B6}" destId="{3FE27A8D-AD53-4BA6-B6E2-402CCA6E5E62}" srcOrd="1" destOrd="0" presId="urn:microsoft.com/office/officeart/2005/8/layout/vList4"/>
    <dgm:cxn modelId="{6D8B7509-3A99-42F5-8E99-A40944328C29}" srcId="{75B26EBC-4E05-4402-BF46-E6AF550288A5}" destId="{0755193D-95ED-4BA8-B8BE-F99D30C95EBB}" srcOrd="2" destOrd="0" parTransId="{814F3523-A797-407E-9A6E-9B4E08F46D43}" sibTransId="{222BAC3C-4E74-4FD5-BA56-8CA76A748D34}"/>
    <dgm:cxn modelId="{CC027649-1FDA-4493-8121-41D5B18EF69D}" type="presOf" srcId="{75B26EBC-4E05-4402-BF46-E6AF550288A5}" destId="{4DE728DE-4E16-4E2F-A0DB-62A2684AC02D}" srcOrd="0" destOrd="0" presId="urn:microsoft.com/office/officeart/2005/8/layout/vList4"/>
    <dgm:cxn modelId="{B7252017-FF09-43BE-B4BF-171F8984AF07}" type="presOf" srcId="{0755193D-95ED-4BA8-B8BE-F99D30C95EBB}" destId="{EC348393-F81D-435E-8A16-1A9E53D34042}" srcOrd="1" destOrd="0" presId="urn:microsoft.com/office/officeart/2005/8/layout/vList4"/>
    <dgm:cxn modelId="{7EAD1B2E-DE95-455B-99F9-C2F2C34A09DF}" type="presOf" srcId="{0755193D-95ED-4BA8-B8BE-F99D30C95EBB}" destId="{2DB98BE6-496F-4D19-A852-C06329BA4325}" srcOrd="0" destOrd="0" presId="urn:microsoft.com/office/officeart/2005/8/layout/vList4"/>
    <dgm:cxn modelId="{7490289A-14C4-489B-B5DE-1DF332C98F35}" type="presOf" srcId="{EBC19600-24DF-4BDA-8D7E-C344CE1A0E06}" destId="{EFE5B12D-16C4-4582-8380-8FA1697F660B}" srcOrd="1" destOrd="0" presId="urn:microsoft.com/office/officeart/2005/8/layout/vList4"/>
    <dgm:cxn modelId="{5D123A2A-6C18-486E-BFFE-A2648E7D7086}" srcId="{75B26EBC-4E05-4402-BF46-E6AF550288A5}" destId="{EDB471A5-D515-4569-B0F5-9FC7AD3056B6}" srcOrd="3" destOrd="0" parTransId="{97F1D8D5-6CFB-4C32-B6F5-39BAA17BFF96}" sibTransId="{6A3E69D2-8A2C-4A78-8A0D-F93DB7CA53D0}"/>
    <dgm:cxn modelId="{40E5BA7D-7414-4F1E-98BA-514B2C8EC023}" srcId="{75B26EBC-4E05-4402-BF46-E6AF550288A5}" destId="{EBC19600-24DF-4BDA-8D7E-C344CE1A0E06}" srcOrd="0" destOrd="0" parTransId="{7187BBCA-92A7-47F7-94D1-A9B389E2C891}" sibTransId="{19B4C432-6ADE-452A-959D-EF0E1DE1E9FF}"/>
    <dgm:cxn modelId="{6E29912D-7E54-4EEA-8A56-79F01335451A}" type="presOf" srcId="{EBC19600-24DF-4BDA-8D7E-C344CE1A0E06}" destId="{0D287469-6F99-427D-BA05-D3481947A962}" srcOrd="0" destOrd="0" presId="urn:microsoft.com/office/officeart/2005/8/layout/vList4"/>
    <dgm:cxn modelId="{B8AE7D4D-90E6-4A92-B243-46BCFE4F9E63}" type="presOf" srcId="{00D3C339-88A1-4A7D-B71B-5ED80B15A7DF}" destId="{DBF209B3-C9FA-414A-BD97-E5DBBF7C243E}" srcOrd="1" destOrd="0" presId="urn:microsoft.com/office/officeart/2005/8/layout/vList4"/>
    <dgm:cxn modelId="{6AAA86E6-A0AF-4C95-848D-8028E20241F4}" type="presParOf" srcId="{4DE728DE-4E16-4E2F-A0DB-62A2684AC02D}" destId="{ADE7F3C2-AD62-45A2-BC41-AD574D7C7381}" srcOrd="0" destOrd="0" presId="urn:microsoft.com/office/officeart/2005/8/layout/vList4"/>
    <dgm:cxn modelId="{CED73B8B-E9C4-4DA1-8FFF-EE12F8813CF9}" type="presParOf" srcId="{ADE7F3C2-AD62-45A2-BC41-AD574D7C7381}" destId="{0D287469-6F99-427D-BA05-D3481947A962}" srcOrd="0" destOrd="0" presId="urn:microsoft.com/office/officeart/2005/8/layout/vList4"/>
    <dgm:cxn modelId="{CE6B02D3-8680-41AC-A5C8-4BC7EBD33495}" type="presParOf" srcId="{ADE7F3C2-AD62-45A2-BC41-AD574D7C7381}" destId="{27B2EFED-C97F-47C8-B543-9727B2FAAD3C}" srcOrd="1" destOrd="0" presId="urn:microsoft.com/office/officeart/2005/8/layout/vList4"/>
    <dgm:cxn modelId="{D17293C5-5DBA-47C9-835F-9F4000993D5B}" type="presParOf" srcId="{ADE7F3C2-AD62-45A2-BC41-AD574D7C7381}" destId="{EFE5B12D-16C4-4582-8380-8FA1697F660B}" srcOrd="2" destOrd="0" presId="urn:microsoft.com/office/officeart/2005/8/layout/vList4"/>
    <dgm:cxn modelId="{08C243D7-E582-42F8-83EC-E85F4A4FD7DD}" type="presParOf" srcId="{4DE728DE-4E16-4E2F-A0DB-62A2684AC02D}" destId="{FA5501FB-E9E6-4940-9E02-55233B234A5D}" srcOrd="1" destOrd="0" presId="urn:microsoft.com/office/officeart/2005/8/layout/vList4"/>
    <dgm:cxn modelId="{A58356ED-1C30-442B-B8EB-2A8A83C44200}" type="presParOf" srcId="{4DE728DE-4E16-4E2F-A0DB-62A2684AC02D}" destId="{195C007F-D220-449F-BEBB-46E5D372D5D7}" srcOrd="2" destOrd="0" presId="urn:microsoft.com/office/officeart/2005/8/layout/vList4"/>
    <dgm:cxn modelId="{2A9C410F-1531-484E-A6D2-70208CE8EEA1}" type="presParOf" srcId="{195C007F-D220-449F-BEBB-46E5D372D5D7}" destId="{F09B642B-7C68-440D-BB28-8801A79A499F}" srcOrd="0" destOrd="0" presId="urn:microsoft.com/office/officeart/2005/8/layout/vList4"/>
    <dgm:cxn modelId="{9A23AEAB-9175-4CAC-AC37-46B82255F929}" type="presParOf" srcId="{195C007F-D220-449F-BEBB-46E5D372D5D7}" destId="{F75DCC14-7C54-4880-95DA-76C28F0AE4A2}" srcOrd="1" destOrd="0" presId="urn:microsoft.com/office/officeart/2005/8/layout/vList4"/>
    <dgm:cxn modelId="{3AC42CC3-6FD5-4461-B7B7-1979DF7AACAC}" type="presParOf" srcId="{195C007F-D220-449F-BEBB-46E5D372D5D7}" destId="{DBF209B3-C9FA-414A-BD97-E5DBBF7C243E}" srcOrd="2" destOrd="0" presId="urn:microsoft.com/office/officeart/2005/8/layout/vList4"/>
    <dgm:cxn modelId="{EAD7FC07-6B94-4B2A-8385-1495B0726ACF}" type="presParOf" srcId="{4DE728DE-4E16-4E2F-A0DB-62A2684AC02D}" destId="{BD5679EA-F6B9-4813-95A3-4C1B1D4D6132}" srcOrd="3" destOrd="0" presId="urn:microsoft.com/office/officeart/2005/8/layout/vList4"/>
    <dgm:cxn modelId="{D22B41A6-C387-4534-A400-031EDA462F23}" type="presParOf" srcId="{4DE728DE-4E16-4E2F-A0DB-62A2684AC02D}" destId="{7870C740-CAE4-4452-95CE-41E37CAB5468}" srcOrd="4" destOrd="0" presId="urn:microsoft.com/office/officeart/2005/8/layout/vList4"/>
    <dgm:cxn modelId="{B20E0219-2898-4700-9D7D-3D85CF2DBACA}" type="presParOf" srcId="{7870C740-CAE4-4452-95CE-41E37CAB5468}" destId="{2DB98BE6-496F-4D19-A852-C06329BA4325}" srcOrd="0" destOrd="0" presId="urn:microsoft.com/office/officeart/2005/8/layout/vList4"/>
    <dgm:cxn modelId="{713DBD25-B1E7-42A0-AEAE-FC8395CA0D71}" type="presParOf" srcId="{7870C740-CAE4-4452-95CE-41E37CAB5468}" destId="{B82BB2C5-35C8-4EE7-8BAA-6A043EAF1F0B}" srcOrd="1" destOrd="0" presId="urn:microsoft.com/office/officeart/2005/8/layout/vList4"/>
    <dgm:cxn modelId="{8A40A9B7-CF18-4927-AD36-2BA897BC36BF}" type="presParOf" srcId="{7870C740-CAE4-4452-95CE-41E37CAB5468}" destId="{EC348393-F81D-435E-8A16-1A9E53D34042}" srcOrd="2" destOrd="0" presId="urn:microsoft.com/office/officeart/2005/8/layout/vList4"/>
    <dgm:cxn modelId="{06CA9B8F-81C7-47B4-B969-B4CFA5F3BDA0}" type="presParOf" srcId="{4DE728DE-4E16-4E2F-A0DB-62A2684AC02D}" destId="{745FCD25-CC11-4FE0-9630-173C3FBFF4F8}" srcOrd="5" destOrd="0" presId="urn:microsoft.com/office/officeart/2005/8/layout/vList4"/>
    <dgm:cxn modelId="{4D0414CD-7321-433C-B111-39CD8496CDF5}" type="presParOf" srcId="{4DE728DE-4E16-4E2F-A0DB-62A2684AC02D}" destId="{C18FD599-5A8C-4EF0-B677-7508B61C69D4}" srcOrd="6" destOrd="0" presId="urn:microsoft.com/office/officeart/2005/8/layout/vList4"/>
    <dgm:cxn modelId="{189B777F-A95B-49F0-8237-0D2254E57FD8}" type="presParOf" srcId="{C18FD599-5A8C-4EF0-B677-7508B61C69D4}" destId="{0BD2BAB8-BCE2-4747-9F58-AB6F16FB8AE2}" srcOrd="0" destOrd="0" presId="urn:microsoft.com/office/officeart/2005/8/layout/vList4"/>
    <dgm:cxn modelId="{762FAAC6-FE29-4A4A-AF88-5D61C6DE71E5}" type="presParOf" srcId="{C18FD599-5A8C-4EF0-B677-7508B61C69D4}" destId="{D80E8E4C-8632-4442-8959-74088EC0A2D6}" srcOrd="1" destOrd="0" presId="urn:microsoft.com/office/officeart/2005/8/layout/vList4"/>
    <dgm:cxn modelId="{88CEE1CB-984D-4F13-AD9E-BBB7C6FA3EC9}" type="presParOf" srcId="{C18FD599-5A8C-4EF0-B677-7508B61C69D4}" destId="{3FE27A8D-AD53-4BA6-B6E2-402CCA6E5E6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B26EBC-4E05-4402-BF46-E6AF550288A5}"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l-GR"/>
        </a:p>
      </dgm:t>
    </dgm:pt>
    <dgm:pt modelId="{EBC19600-24DF-4BDA-8D7E-C344CE1A0E06}">
      <dgm:prSet phldrT="[Text]" custT="1"/>
      <dgm:spPr/>
      <dgm:t>
        <a:bodyPr/>
        <a:lstStyle/>
        <a:p>
          <a:pPr marL="0" indent="0"/>
          <a:r>
            <a:rPr lang="el-GR" sz="2400" b="1" dirty="0">
              <a:latin typeface="Calibri" panose="020F0502020204030204" pitchFamily="34" charset="0"/>
              <a:cs typeface="Calibri" panose="020F0502020204030204" pitchFamily="34" charset="0"/>
            </a:rPr>
            <a:t>Πολυετές χρηματοδοτικό σχέδιο εθνικών </a:t>
          </a:r>
          <a:r>
            <a:rPr lang="en-US" sz="2400" b="1" dirty="0" smtClean="0">
              <a:latin typeface="Calibri" panose="020F0502020204030204" pitchFamily="34" charset="0"/>
              <a:cs typeface="Calibri" panose="020F0502020204030204" pitchFamily="34" charset="0"/>
            </a:rPr>
            <a:t>EY</a:t>
          </a:r>
          <a:r>
            <a:rPr lang="el-GR" sz="2400" b="1" dirty="0" smtClean="0">
              <a:latin typeface="Calibri" panose="020F0502020204030204" pitchFamily="34" charset="0"/>
              <a:cs typeface="Calibri" panose="020F0502020204030204" pitchFamily="34" charset="0"/>
            </a:rPr>
            <a:t>, Περιφερειακή Αριστεία</a:t>
          </a:r>
          <a:r>
            <a:rPr lang="en-US" sz="2400" b="1" dirty="0" smtClean="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dgm:t>
    </dgm:pt>
    <dgm:pt modelId="{7187BBCA-92A7-47F7-94D1-A9B389E2C891}" type="par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19B4C432-6ADE-452A-959D-EF0E1DE1E9FF}" type="sib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00D3C339-88A1-4A7D-B71B-5ED80B15A7DF}">
      <dgm:prSet phldrT="[Text]" custT="1"/>
      <dgm:spPr/>
      <dgm:t>
        <a:bodyPr/>
        <a:lstStyle/>
        <a:p>
          <a:r>
            <a:rPr lang="el-GR" sz="2400" b="1" dirty="0">
              <a:latin typeface="Calibri" panose="020F0502020204030204" pitchFamily="34" charset="0"/>
              <a:cs typeface="Calibri" panose="020F0502020204030204" pitchFamily="34" charset="0"/>
            </a:rPr>
            <a:t>Διεθνοποίηση ελληνικών ΕΥ</a:t>
          </a:r>
          <a:r>
            <a:rPr lang="en-US" sz="2400" b="1" dirty="0">
              <a:latin typeface="Calibri" panose="020F0502020204030204" pitchFamily="34" charset="0"/>
              <a:cs typeface="Calibri" panose="020F0502020204030204" pitchFamily="34" charset="0"/>
            </a:rPr>
            <a:t> – </a:t>
          </a:r>
          <a:r>
            <a:rPr lang="el-GR" sz="2400" b="1" dirty="0">
              <a:latin typeface="Calibri" panose="020F0502020204030204" pitchFamily="34" charset="0"/>
              <a:cs typeface="Calibri" panose="020F0502020204030204" pitchFamily="34" charset="0"/>
            </a:rPr>
            <a:t>Διασύνδεση με Ευρωπαϊκές </a:t>
          </a:r>
          <a:r>
            <a:rPr lang="en-US" sz="2400" b="1" dirty="0">
              <a:latin typeface="Calibri" panose="020F0502020204030204" pitchFamily="34" charset="0"/>
              <a:cs typeface="Calibri" panose="020F0502020204030204" pitchFamily="34" charset="0"/>
            </a:rPr>
            <a:t>(ESFRI) </a:t>
          </a:r>
          <a:r>
            <a:rPr lang="el-GR" sz="2400" b="1" dirty="0">
              <a:latin typeface="Calibri" panose="020F0502020204030204" pitchFamily="34" charset="0"/>
              <a:cs typeface="Calibri" panose="020F0502020204030204" pitchFamily="34" charset="0"/>
            </a:rPr>
            <a:t>και διεθνείς υποδομές</a:t>
          </a:r>
          <a:r>
            <a:rPr lang="en-US" sz="2400" b="1" dirty="0">
              <a:latin typeface="Calibri" panose="020F0502020204030204" pitchFamily="34" charset="0"/>
              <a:cs typeface="Calibri" panose="020F0502020204030204" pitchFamily="34" charset="0"/>
            </a:rPr>
            <a:t> </a:t>
          </a:r>
        </a:p>
      </dgm:t>
    </dgm:pt>
    <dgm:pt modelId="{0A4A56D8-7983-47C2-B9D8-B866B6832249}" type="sib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89DA8ACF-4836-4A87-AC05-ED08E6F40E81}" type="par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D229775B-62D7-4E49-8545-439FA0E41DF9}">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1" dirty="0">
            <a:latin typeface="Calibri" panose="020F0502020204030204" pitchFamily="34" charset="0"/>
            <a:cs typeface="Calibri" panose="020F050202020403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el-GR" sz="2400" b="1" dirty="0">
              <a:latin typeface="Calibri" panose="020F0502020204030204" pitchFamily="34" charset="0"/>
              <a:cs typeface="Calibri" panose="020F0502020204030204" pitchFamily="34" charset="0"/>
            </a:rPr>
            <a:t>Εθνικός οδικός χάρτης ΕΥ </a:t>
          </a:r>
          <a:r>
            <a:rPr lang="en-US" sz="2000" b="1" dirty="0">
              <a:latin typeface="Calibri" panose="020F0502020204030204" pitchFamily="34" charset="0"/>
              <a:cs typeface="Calibri" panose="020F0502020204030204" pitchFamily="34" charset="0"/>
            </a:rPr>
            <a:t>(</a:t>
          </a:r>
          <a:r>
            <a:rPr lang="el-GR" sz="2000" b="1" dirty="0">
              <a:latin typeface="Calibri" panose="020F0502020204030204" pitchFamily="34" charset="0"/>
              <a:cs typeface="Calibri" panose="020F0502020204030204" pitchFamily="34" charset="0"/>
            </a:rPr>
            <a:t>περαιτέρω ενίσχυση των </a:t>
          </a:r>
          <a:r>
            <a:rPr lang="el-GR" sz="2000" b="1" dirty="0" smtClean="0">
              <a:latin typeface="Calibri" panose="020F0502020204030204" pitchFamily="34" charset="0"/>
              <a:cs typeface="Calibri" panose="020F0502020204030204" pitchFamily="34" charset="0"/>
            </a:rPr>
            <a:t>ΕΥ που </a:t>
          </a:r>
          <a:r>
            <a:rPr lang="el-GR" sz="2000" b="1" dirty="0">
              <a:latin typeface="Calibri" panose="020F0502020204030204" pitchFamily="34" charset="0"/>
              <a:cs typeface="Calibri" panose="020F0502020204030204" pitchFamily="34" charset="0"/>
            </a:rPr>
            <a:t>χρηματοδοτήθηκαν την περίοδο </a:t>
          </a:r>
          <a:r>
            <a:rPr lang="en-US" sz="2000" b="1" dirty="0" smtClean="0">
              <a:latin typeface="Calibri" panose="020F0502020204030204" pitchFamily="34" charset="0"/>
              <a:cs typeface="Calibri" panose="020F0502020204030204" pitchFamily="34" charset="0"/>
            </a:rPr>
            <a:t>2014-20</a:t>
          </a:r>
          <a:r>
            <a:rPr lang="el-GR" sz="2000" b="1" dirty="0" smtClean="0">
              <a:latin typeface="Calibri" panose="020F0502020204030204" pitchFamily="34" charset="0"/>
              <a:cs typeface="Calibri" panose="020F0502020204030204" pitchFamily="34" charset="0"/>
            </a:rPr>
            <a:t>, ύστερα από αξιολόγηση, </a:t>
          </a:r>
          <a:r>
            <a:rPr lang="en-US" sz="2000" b="1" dirty="0" smtClean="0">
              <a:latin typeface="Calibri" panose="020F0502020204030204" pitchFamily="34" charset="0"/>
              <a:cs typeface="Calibri" panose="020F0502020204030204" pitchFamily="34" charset="0"/>
            </a:rPr>
            <a:t>) </a:t>
          </a:r>
          <a:endParaRPr lang="en-US" sz="2000" b="1" dirty="0">
            <a:latin typeface="Calibri" panose="020F0502020204030204" pitchFamily="34" charset="0"/>
            <a:cs typeface="Calibri" panose="020F0502020204030204" pitchFamily="34" charset="0"/>
          </a:endParaRPr>
        </a:p>
        <a:p>
          <a:pPr defTabSz="1244600">
            <a:lnSpc>
              <a:spcPct val="90000"/>
            </a:lnSpc>
            <a:spcBef>
              <a:spcPct val="0"/>
            </a:spcBef>
            <a:spcAft>
              <a:spcPct val="35000"/>
            </a:spcAft>
          </a:pPr>
          <a:endParaRPr lang="en-US" sz="2800" b="1" dirty="0">
            <a:latin typeface="Calibri" panose="020F0502020204030204" pitchFamily="34" charset="0"/>
            <a:cs typeface="Calibri" panose="020F0502020204030204" pitchFamily="34" charset="0"/>
          </a:endParaRPr>
        </a:p>
      </dgm:t>
    </dgm:pt>
    <dgm:pt modelId="{23052912-CE44-4585-BA74-B9C14A820EFE}" type="parTrans" cxnId="{876100B9-CF81-4E10-873E-0237A4C27FF5}">
      <dgm:prSet/>
      <dgm:spPr/>
      <dgm:t>
        <a:bodyPr/>
        <a:lstStyle/>
        <a:p>
          <a:endParaRPr lang="el-GR"/>
        </a:p>
      </dgm:t>
    </dgm:pt>
    <dgm:pt modelId="{935BF2D7-8786-4705-88FE-F71A8BCAF59B}" type="sibTrans" cxnId="{876100B9-CF81-4E10-873E-0237A4C27FF5}">
      <dgm:prSet/>
      <dgm:spPr/>
      <dgm:t>
        <a:bodyPr/>
        <a:lstStyle/>
        <a:p>
          <a:endParaRPr lang="el-GR"/>
        </a:p>
      </dgm:t>
    </dgm:pt>
    <dgm:pt modelId="{4DE728DE-4E16-4E2F-A0DB-62A2684AC02D}" type="pres">
      <dgm:prSet presAssocID="{75B26EBC-4E05-4402-BF46-E6AF550288A5}" presName="linear" presStyleCnt="0">
        <dgm:presLayoutVars>
          <dgm:dir/>
          <dgm:resizeHandles val="exact"/>
        </dgm:presLayoutVars>
      </dgm:prSet>
      <dgm:spPr/>
      <dgm:t>
        <a:bodyPr/>
        <a:lstStyle/>
        <a:p>
          <a:endParaRPr lang="el-GR"/>
        </a:p>
      </dgm:t>
    </dgm:pt>
    <dgm:pt modelId="{ADE7F3C2-AD62-45A2-BC41-AD574D7C7381}" type="pres">
      <dgm:prSet presAssocID="{EBC19600-24DF-4BDA-8D7E-C344CE1A0E06}" presName="comp" presStyleCnt="0"/>
      <dgm:spPr/>
    </dgm:pt>
    <dgm:pt modelId="{0D287469-6F99-427D-BA05-D3481947A962}" type="pres">
      <dgm:prSet presAssocID="{EBC19600-24DF-4BDA-8D7E-C344CE1A0E06}" presName="box" presStyleLbl="node1" presStyleIdx="0" presStyleCnt="3" custScaleY="113222" custLinFactNeighborX="530" custLinFactNeighborY="-9675"/>
      <dgm:spPr/>
      <dgm:t>
        <a:bodyPr/>
        <a:lstStyle/>
        <a:p>
          <a:endParaRPr lang="el-GR"/>
        </a:p>
      </dgm:t>
    </dgm:pt>
    <dgm:pt modelId="{27B2EFED-C97F-47C8-B543-9727B2FAAD3C}" type="pres">
      <dgm:prSet presAssocID="{EBC19600-24DF-4BDA-8D7E-C344CE1A0E06}" presName="img" presStyleLbl="fgImgPlace1" presStyleIdx="0" presStyleCnt="3" custScaleX="48684" custScaleY="112159"/>
      <dgm:spPr>
        <a:blipFill rotWithShape="1">
          <a:blip xmlns:r="http://schemas.openxmlformats.org/officeDocument/2006/relationships" r:embed="rId1"/>
          <a:stretch>
            <a:fillRect/>
          </a:stretch>
        </a:blipFill>
      </dgm:spPr>
    </dgm:pt>
    <dgm:pt modelId="{EFE5B12D-16C4-4582-8380-8FA1697F660B}" type="pres">
      <dgm:prSet presAssocID="{EBC19600-24DF-4BDA-8D7E-C344CE1A0E06}" presName="text" presStyleLbl="node1" presStyleIdx="0" presStyleCnt="3">
        <dgm:presLayoutVars>
          <dgm:bulletEnabled val="1"/>
        </dgm:presLayoutVars>
      </dgm:prSet>
      <dgm:spPr/>
      <dgm:t>
        <a:bodyPr/>
        <a:lstStyle/>
        <a:p>
          <a:endParaRPr lang="el-GR"/>
        </a:p>
      </dgm:t>
    </dgm:pt>
    <dgm:pt modelId="{FA5501FB-E9E6-4940-9E02-55233B234A5D}" type="pres">
      <dgm:prSet presAssocID="{19B4C432-6ADE-452A-959D-EF0E1DE1E9FF}" presName="spacer" presStyleCnt="0"/>
      <dgm:spPr/>
    </dgm:pt>
    <dgm:pt modelId="{195C007F-D220-449F-BEBB-46E5D372D5D7}" type="pres">
      <dgm:prSet presAssocID="{00D3C339-88A1-4A7D-B71B-5ED80B15A7DF}" presName="comp" presStyleCnt="0"/>
      <dgm:spPr/>
    </dgm:pt>
    <dgm:pt modelId="{F09B642B-7C68-440D-BB28-8801A79A499F}" type="pres">
      <dgm:prSet presAssocID="{00D3C339-88A1-4A7D-B71B-5ED80B15A7DF}" presName="box" presStyleLbl="node1" presStyleIdx="1" presStyleCnt="3" custScaleY="109779" custLinFactNeighborX="318" custLinFactNeighborY="-1855"/>
      <dgm:spPr/>
      <dgm:t>
        <a:bodyPr/>
        <a:lstStyle/>
        <a:p>
          <a:endParaRPr lang="el-GR"/>
        </a:p>
      </dgm:t>
    </dgm:pt>
    <dgm:pt modelId="{F75DCC14-7C54-4880-95DA-76C28F0AE4A2}" type="pres">
      <dgm:prSet presAssocID="{00D3C339-88A1-4A7D-B71B-5ED80B15A7DF}" presName="img" presStyleLbl="fgImgPlace1" presStyleIdx="1" presStyleCnt="3" custScaleX="51682" custScaleY="109549"/>
      <dgm:spPr>
        <a:blipFill rotWithShape="1">
          <a:blip xmlns:r="http://schemas.openxmlformats.org/officeDocument/2006/relationships" r:embed="rId2"/>
          <a:stretch>
            <a:fillRect/>
          </a:stretch>
        </a:blipFill>
      </dgm:spPr>
    </dgm:pt>
    <dgm:pt modelId="{DBF209B3-C9FA-414A-BD97-E5DBBF7C243E}" type="pres">
      <dgm:prSet presAssocID="{00D3C339-88A1-4A7D-B71B-5ED80B15A7DF}" presName="text" presStyleLbl="node1" presStyleIdx="1" presStyleCnt="3">
        <dgm:presLayoutVars>
          <dgm:bulletEnabled val="1"/>
        </dgm:presLayoutVars>
      </dgm:prSet>
      <dgm:spPr/>
      <dgm:t>
        <a:bodyPr/>
        <a:lstStyle/>
        <a:p>
          <a:endParaRPr lang="el-GR"/>
        </a:p>
      </dgm:t>
    </dgm:pt>
    <dgm:pt modelId="{BD5679EA-F6B9-4813-95A3-4C1B1D4D6132}" type="pres">
      <dgm:prSet presAssocID="{0A4A56D8-7983-47C2-B9D8-B866B6832249}" presName="spacer" presStyleCnt="0"/>
      <dgm:spPr/>
    </dgm:pt>
    <dgm:pt modelId="{05B7D0D1-412D-4B3B-A6EB-67B574D6E46C}" type="pres">
      <dgm:prSet presAssocID="{D229775B-62D7-4E49-8545-439FA0E41DF9}" presName="comp" presStyleCnt="0"/>
      <dgm:spPr/>
    </dgm:pt>
    <dgm:pt modelId="{6E0C0022-91F0-44D8-B946-D35B17C00F07}" type="pres">
      <dgm:prSet presAssocID="{D229775B-62D7-4E49-8545-439FA0E41DF9}" presName="box" presStyleLbl="node1" presStyleIdx="2" presStyleCnt="3" custScaleY="116016"/>
      <dgm:spPr/>
      <dgm:t>
        <a:bodyPr/>
        <a:lstStyle/>
        <a:p>
          <a:endParaRPr lang="el-GR"/>
        </a:p>
      </dgm:t>
    </dgm:pt>
    <dgm:pt modelId="{F77D02BB-EC9D-4622-85A1-F068F4AF86AB}" type="pres">
      <dgm:prSet presAssocID="{D229775B-62D7-4E49-8545-439FA0E41DF9}" presName="img" presStyleLbl="fgImgPlace1" presStyleIdx="2" presStyleCnt="3" custScaleX="52676" custScaleY="92946"/>
      <dgm:spPr>
        <a:blipFill rotWithShape="1">
          <a:blip xmlns:r="http://schemas.openxmlformats.org/officeDocument/2006/relationships" r:embed="rId3"/>
          <a:stretch>
            <a:fillRect/>
          </a:stretch>
        </a:blipFill>
      </dgm:spPr>
    </dgm:pt>
    <dgm:pt modelId="{D746C0A1-EC87-4F3A-BF93-9A4F959D0394}" type="pres">
      <dgm:prSet presAssocID="{D229775B-62D7-4E49-8545-439FA0E41DF9}" presName="text" presStyleLbl="node1" presStyleIdx="2" presStyleCnt="3">
        <dgm:presLayoutVars>
          <dgm:bulletEnabled val="1"/>
        </dgm:presLayoutVars>
      </dgm:prSet>
      <dgm:spPr/>
      <dgm:t>
        <a:bodyPr/>
        <a:lstStyle/>
        <a:p>
          <a:endParaRPr lang="el-GR"/>
        </a:p>
      </dgm:t>
    </dgm:pt>
  </dgm:ptLst>
  <dgm:cxnLst>
    <dgm:cxn modelId="{C5B2C815-B319-44C4-8EA4-356D20E1A09B}" type="presOf" srcId="{D229775B-62D7-4E49-8545-439FA0E41DF9}" destId="{6E0C0022-91F0-44D8-B946-D35B17C00F07}" srcOrd="0" destOrd="0" presId="urn:microsoft.com/office/officeart/2005/8/layout/vList4"/>
    <dgm:cxn modelId="{876100B9-CF81-4E10-873E-0237A4C27FF5}" srcId="{75B26EBC-4E05-4402-BF46-E6AF550288A5}" destId="{D229775B-62D7-4E49-8545-439FA0E41DF9}" srcOrd="2" destOrd="0" parTransId="{23052912-CE44-4585-BA74-B9C14A820EFE}" sibTransId="{935BF2D7-8786-4705-88FE-F71A8BCAF59B}"/>
    <dgm:cxn modelId="{50326B12-E392-4687-8951-202BEDA6D775}" srcId="{75B26EBC-4E05-4402-BF46-E6AF550288A5}" destId="{00D3C339-88A1-4A7D-B71B-5ED80B15A7DF}" srcOrd="1" destOrd="0" parTransId="{89DA8ACF-4836-4A87-AC05-ED08E6F40E81}" sibTransId="{0A4A56D8-7983-47C2-B9D8-B866B6832249}"/>
    <dgm:cxn modelId="{6FE6AD18-12F0-4CE3-B3A2-C332904B3356}" type="presOf" srcId="{D229775B-62D7-4E49-8545-439FA0E41DF9}" destId="{D746C0A1-EC87-4F3A-BF93-9A4F959D0394}" srcOrd="1" destOrd="0" presId="urn:microsoft.com/office/officeart/2005/8/layout/vList4"/>
    <dgm:cxn modelId="{235AA487-B535-4A93-9055-D8CB4F3BE7B9}" type="presOf" srcId="{EBC19600-24DF-4BDA-8D7E-C344CE1A0E06}" destId="{0D287469-6F99-427D-BA05-D3481947A962}" srcOrd="0" destOrd="0" presId="urn:microsoft.com/office/officeart/2005/8/layout/vList4"/>
    <dgm:cxn modelId="{8CB36A4B-F66E-4D0B-AFCF-1D5893CD42AE}" type="presOf" srcId="{75B26EBC-4E05-4402-BF46-E6AF550288A5}" destId="{4DE728DE-4E16-4E2F-A0DB-62A2684AC02D}" srcOrd="0" destOrd="0" presId="urn:microsoft.com/office/officeart/2005/8/layout/vList4"/>
    <dgm:cxn modelId="{E58FE5EA-A5AB-4074-97A4-6F71529253FE}" type="presOf" srcId="{00D3C339-88A1-4A7D-B71B-5ED80B15A7DF}" destId="{DBF209B3-C9FA-414A-BD97-E5DBBF7C243E}" srcOrd="1" destOrd="0" presId="urn:microsoft.com/office/officeart/2005/8/layout/vList4"/>
    <dgm:cxn modelId="{40E5BA7D-7414-4F1E-98BA-514B2C8EC023}" srcId="{75B26EBC-4E05-4402-BF46-E6AF550288A5}" destId="{EBC19600-24DF-4BDA-8D7E-C344CE1A0E06}" srcOrd="0" destOrd="0" parTransId="{7187BBCA-92A7-47F7-94D1-A9B389E2C891}" sibTransId="{19B4C432-6ADE-452A-959D-EF0E1DE1E9FF}"/>
    <dgm:cxn modelId="{321BDB21-D839-411D-9580-FB183D2914B4}" type="presOf" srcId="{00D3C339-88A1-4A7D-B71B-5ED80B15A7DF}" destId="{F09B642B-7C68-440D-BB28-8801A79A499F}" srcOrd="0" destOrd="0" presId="urn:microsoft.com/office/officeart/2005/8/layout/vList4"/>
    <dgm:cxn modelId="{D8AFA8C7-665F-47D1-9D81-0527C40ADA13}" type="presOf" srcId="{EBC19600-24DF-4BDA-8D7E-C344CE1A0E06}" destId="{EFE5B12D-16C4-4582-8380-8FA1697F660B}" srcOrd="1" destOrd="0" presId="urn:microsoft.com/office/officeart/2005/8/layout/vList4"/>
    <dgm:cxn modelId="{F4ACAC46-50A9-45E4-A699-3EA149D50E3A}" type="presParOf" srcId="{4DE728DE-4E16-4E2F-A0DB-62A2684AC02D}" destId="{ADE7F3C2-AD62-45A2-BC41-AD574D7C7381}" srcOrd="0" destOrd="0" presId="urn:microsoft.com/office/officeart/2005/8/layout/vList4"/>
    <dgm:cxn modelId="{8D6D9736-5F7B-4113-BE4B-8FB01C5A86E9}" type="presParOf" srcId="{ADE7F3C2-AD62-45A2-BC41-AD574D7C7381}" destId="{0D287469-6F99-427D-BA05-D3481947A962}" srcOrd="0" destOrd="0" presId="urn:microsoft.com/office/officeart/2005/8/layout/vList4"/>
    <dgm:cxn modelId="{1EF96848-BD87-43BB-8C1C-78674578C10C}" type="presParOf" srcId="{ADE7F3C2-AD62-45A2-BC41-AD574D7C7381}" destId="{27B2EFED-C97F-47C8-B543-9727B2FAAD3C}" srcOrd="1" destOrd="0" presId="urn:microsoft.com/office/officeart/2005/8/layout/vList4"/>
    <dgm:cxn modelId="{9BFA59F4-34E1-4356-BE9E-A8E0DD84FFA3}" type="presParOf" srcId="{ADE7F3C2-AD62-45A2-BC41-AD574D7C7381}" destId="{EFE5B12D-16C4-4582-8380-8FA1697F660B}" srcOrd="2" destOrd="0" presId="urn:microsoft.com/office/officeart/2005/8/layout/vList4"/>
    <dgm:cxn modelId="{BAC6F9B2-8295-4373-BBFD-DD3CBE686670}" type="presParOf" srcId="{4DE728DE-4E16-4E2F-A0DB-62A2684AC02D}" destId="{FA5501FB-E9E6-4940-9E02-55233B234A5D}" srcOrd="1" destOrd="0" presId="urn:microsoft.com/office/officeart/2005/8/layout/vList4"/>
    <dgm:cxn modelId="{CDDB7C88-067A-4A23-B9D6-7D9F9EF86642}" type="presParOf" srcId="{4DE728DE-4E16-4E2F-A0DB-62A2684AC02D}" destId="{195C007F-D220-449F-BEBB-46E5D372D5D7}" srcOrd="2" destOrd="0" presId="urn:microsoft.com/office/officeart/2005/8/layout/vList4"/>
    <dgm:cxn modelId="{DAE0BBAD-C675-4A79-999A-536BA1D410EE}" type="presParOf" srcId="{195C007F-D220-449F-BEBB-46E5D372D5D7}" destId="{F09B642B-7C68-440D-BB28-8801A79A499F}" srcOrd="0" destOrd="0" presId="urn:microsoft.com/office/officeart/2005/8/layout/vList4"/>
    <dgm:cxn modelId="{11A44BF7-4E85-4DBD-B462-B38AD785F47C}" type="presParOf" srcId="{195C007F-D220-449F-BEBB-46E5D372D5D7}" destId="{F75DCC14-7C54-4880-95DA-76C28F0AE4A2}" srcOrd="1" destOrd="0" presId="urn:microsoft.com/office/officeart/2005/8/layout/vList4"/>
    <dgm:cxn modelId="{89159C5E-6BD4-4938-9A8F-0F6EA76468C7}" type="presParOf" srcId="{195C007F-D220-449F-BEBB-46E5D372D5D7}" destId="{DBF209B3-C9FA-414A-BD97-E5DBBF7C243E}" srcOrd="2" destOrd="0" presId="urn:microsoft.com/office/officeart/2005/8/layout/vList4"/>
    <dgm:cxn modelId="{F77AE71D-8F88-40FF-A033-E0328244449F}" type="presParOf" srcId="{4DE728DE-4E16-4E2F-A0DB-62A2684AC02D}" destId="{BD5679EA-F6B9-4813-95A3-4C1B1D4D6132}" srcOrd="3" destOrd="0" presId="urn:microsoft.com/office/officeart/2005/8/layout/vList4"/>
    <dgm:cxn modelId="{69D113C5-A972-4F22-B1BC-413E4AB9A5C7}" type="presParOf" srcId="{4DE728DE-4E16-4E2F-A0DB-62A2684AC02D}" destId="{05B7D0D1-412D-4B3B-A6EB-67B574D6E46C}" srcOrd="4" destOrd="0" presId="urn:microsoft.com/office/officeart/2005/8/layout/vList4"/>
    <dgm:cxn modelId="{8F0F705A-F88A-49BF-A785-23B74D4E9875}" type="presParOf" srcId="{05B7D0D1-412D-4B3B-A6EB-67B574D6E46C}" destId="{6E0C0022-91F0-44D8-B946-D35B17C00F07}" srcOrd="0" destOrd="0" presId="urn:microsoft.com/office/officeart/2005/8/layout/vList4"/>
    <dgm:cxn modelId="{A629D578-6786-40DF-88B4-C1A059B9FB19}" type="presParOf" srcId="{05B7D0D1-412D-4B3B-A6EB-67B574D6E46C}" destId="{F77D02BB-EC9D-4622-85A1-F068F4AF86AB}" srcOrd="1" destOrd="0" presId="urn:microsoft.com/office/officeart/2005/8/layout/vList4"/>
    <dgm:cxn modelId="{439C23DA-E8C2-4DE1-90BA-41BCD4437A3D}" type="presParOf" srcId="{05B7D0D1-412D-4B3B-A6EB-67B574D6E46C}" destId="{D746C0A1-EC87-4F3A-BF93-9A4F959D039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B26EBC-4E05-4402-BF46-E6AF550288A5}"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l-GR"/>
        </a:p>
      </dgm:t>
    </dgm:pt>
    <dgm:pt modelId="{EBC19600-24DF-4BDA-8D7E-C344CE1A0E06}">
      <dgm:prSet phldrT="[Text]" custT="1"/>
      <dgm:spPr/>
      <dgm:t>
        <a:bodyPr/>
        <a:lstStyle/>
        <a:p>
          <a:pPr marL="0" indent="0"/>
          <a:r>
            <a:rPr lang="el-GR" sz="2400" b="1" dirty="0">
              <a:latin typeface="Calibri" panose="020F0502020204030204" pitchFamily="34" charset="0"/>
              <a:cs typeface="Calibri" panose="020F0502020204030204" pitchFamily="34" charset="0"/>
            </a:rPr>
            <a:t>Εμβληματικές πρωτοβουλίες για την αντιμετώπιση μεγάλων κοινωνικών προκλήσεων </a:t>
          </a:r>
          <a:r>
            <a:rPr lang="el-GR" sz="2400" b="1" dirty="0" smtClean="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COVID 19, </a:t>
          </a:r>
          <a:r>
            <a:rPr lang="el-GR" sz="2400" b="1" dirty="0" smtClean="0">
              <a:latin typeface="Calibri" panose="020F0502020204030204" pitchFamily="34" charset="0"/>
              <a:cs typeface="Calibri" panose="020F0502020204030204" pitchFamily="34" charset="0"/>
            </a:rPr>
            <a:t>καρκίνος</a:t>
          </a:r>
          <a:r>
            <a:rPr lang="el-GR" sz="2400" b="1" dirty="0">
              <a:latin typeface="Calibri" panose="020F0502020204030204" pitchFamily="34" charset="0"/>
              <a:cs typeface="Calibri" panose="020F0502020204030204" pitchFamily="34" charset="0"/>
            </a:rPr>
            <a:t>, καρδιαγγειακές παθήσεις, αλλαγή του κλίματος, βιώσιμες αλυσίδες αξίας </a:t>
          </a:r>
          <a:r>
            <a:rPr lang="el-GR" sz="2400" b="1" dirty="0" err="1" smtClean="0">
              <a:latin typeface="Calibri" panose="020F0502020204030204" pitchFamily="34" charset="0"/>
              <a:cs typeface="Calibri" panose="020F0502020204030204" pitchFamily="34" charset="0"/>
            </a:rPr>
            <a:t>αγροδιατροφής</a:t>
          </a:r>
          <a:r>
            <a:rPr lang="el-GR" sz="2400" b="1" dirty="0" smtClean="0">
              <a:latin typeface="Calibri" panose="020F0502020204030204" pitchFamily="34" charset="0"/>
              <a:cs typeface="Calibri" panose="020F0502020204030204" pitchFamily="34" charset="0"/>
            </a:rPr>
            <a:t>: λάδι, κρασί, μέλι)</a:t>
          </a:r>
          <a:r>
            <a:rPr lang="en-US" sz="2400" b="1" dirty="0" smtClean="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dgm:t>
    </dgm:pt>
    <dgm:pt modelId="{7187BBCA-92A7-47F7-94D1-A9B389E2C891}" type="par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19B4C432-6ADE-452A-959D-EF0E1DE1E9FF}" type="sib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00D3C339-88A1-4A7D-B71B-5ED80B15A7DF}">
      <dgm:prSet phldrT="[Text]" custT="1"/>
      <dgm:spPr/>
      <dgm:t>
        <a:bodyPr/>
        <a:lstStyle/>
        <a:p>
          <a:r>
            <a:rPr lang="el-GR" sz="2400" b="1" dirty="0" smtClean="0">
              <a:latin typeface="Calibri" panose="020F0502020204030204" pitchFamily="34" charset="0"/>
              <a:cs typeface="Calibri" panose="020F0502020204030204" pitchFamily="34" charset="0"/>
            </a:rPr>
            <a:t>Προβολή της έρευνας &amp; καινοτομίας, ευαισθητοποίηση του κοινού, σύνδεση με κοινωνία των πολιτών, ανάδειξη επιτυχημένων περιπτώσεων, βέλτιστων πρακτικών, βραβεία</a:t>
          </a:r>
          <a:endParaRPr lang="en-US" sz="2400" b="1" dirty="0">
            <a:latin typeface="Calibri" panose="020F0502020204030204" pitchFamily="34" charset="0"/>
            <a:cs typeface="Calibri" panose="020F0502020204030204" pitchFamily="34" charset="0"/>
          </a:endParaRPr>
        </a:p>
      </dgm:t>
    </dgm:pt>
    <dgm:pt modelId="{0A4A56D8-7983-47C2-B9D8-B866B6832249}" type="sib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89DA8ACF-4836-4A87-AC05-ED08E6F40E81}" type="par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0C96EBA4-E58C-422F-B508-EB2D813A6D7F}">
      <dgm:prSet phldrT="[Text]" custT="1"/>
      <dgm:spPr/>
      <dgm:t>
        <a:bodyPr/>
        <a:lstStyle/>
        <a:p>
          <a:r>
            <a:rPr lang="el-GR" sz="2400" b="1" dirty="0" smtClean="0">
              <a:latin typeface="Calibri" panose="020F0502020204030204" pitchFamily="34" charset="0"/>
              <a:cs typeface="Calibri" panose="020F0502020204030204" pitchFamily="34" charset="0"/>
            </a:rPr>
            <a:t>Υποστήριξη Εθνικών &amp; Ευρωπαϊκών Πολιτικών (Γαλάζια Ανάπτυξη, </a:t>
          </a:r>
          <a:r>
            <a:rPr lang="en-US" sz="2400" b="1" dirty="0" smtClean="0">
              <a:latin typeface="Calibri" panose="020F0502020204030204" pitchFamily="34" charset="0"/>
              <a:cs typeface="Calibri" panose="020F0502020204030204" pitchFamily="34" charset="0"/>
            </a:rPr>
            <a:t>Green Deal, </a:t>
          </a:r>
          <a:r>
            <a:rPr lang="el-GR" sz="2400" b="1" dirty="0" smtClean="0">
              <a:latin typeface="Calibri" panose="020F0502020204030204" pitchFamily="34" charset="0"/>
              <a:cs typeface="Calibri" panose="020F0502020204030204" pitchFamily="34" charset="0"/>
            </a:rPr>
            <a:t>Κυκλική Οικονομία, </a:t>
          </a:r>
          <a:r>
            <a:rPr lang="el-GR" sz="2400" b="1" dirty="0" err="1" smtClean="0">
              <a:latin typeface="Calibri" panose="020F0502020204030204" pitchFamily="34" charset="0"/>
              <a:cs typeface="Calibri" panose="020F0502020204030204" pitchFamily="34" charset="0"/>
            </a:rPr>
            <a:t>Απολιγνιτοποίηση</a:t>
          </a:r>
          <a:r>
            <a:rPr lang="el-GR" sz="2400" b="1" dirty="0" smtClean="0">
              <a:latin typeface="Calibri" panose="020F0502020204030204" pitchFamily="34" charset="0"/>
              <a:cs typeface="Calibri" panose="020F0502020204030204" pitchFamily="34" charset="0"/>
            </a:rPr>
            <a:t>, Ασφάλεια κα)</a:t>
          </a:r>
          <a:endParaRPr lang="en-US" sz="2400" b="1" dirty="0">
            <a:latin typeface="Calibri" panose="020F0502020204030204" pitchFamily="34" charset="0"/>
            <a:cs typeface="Calibri" panose="020F0502020204030204" pitchFamily="34" charset="0"/>
          </a:endParaRPr>
        </a:p>
      </dgm:t>
    </dgm:pt>
    <dgm:pt modelId="{20167DF2-1F7B-4B0A-9101-57C626D192A6}" type="parTrans" cxnId="{EA14A1B0-5698-4BAC-A8E7-7ECA9A31C5F3}">
      <dgm:prSet/>
      <dgm:spPr/>
      <dgm:t>
        <a:bodyPr/>
        <a:lstStyle/>
        <a:p>
          <a:endParaRPr lang="el-GR"/>
        </a:p>
      </dgm:t>
    </dgm:pt>
    <dgm:pt modelId="{5381A16A-6E71-4FE2-9132-55E571B363C1}" type="sibTrans" cxnId="{EA14A1B0-5698-4BAC-A8E7-7ECA9A31C5F3}">
      <dgm:prSet/>
      <dgm:spPr/>
      <dgm:t>
        <a:bodyPr/>
        <a:lstStyle/>
        <a:p>
          <a:endParaRPr lang="el-GR"/>
        </a:p>
      </dgm:t>
    </dgm:pt>
    <dgm:pt modelId="{4DE728DE-4E16-4E2F-A0DB-62A2684AC02D}" type="pres">
      <dgm:prSet presAssocID="{75B26EBC-4E05-4402-BF46-E6AF550288A5}" presName="linear" presStyleCnt="0">
        <dgm:presLayoutVars>
          <dgm:dir/>
          <dgm:resizeHandles val="exact"/>
        </dgm:presLayoutVars>
      </dgm:prSet>
      <dgm:spPr/>
      <dgm:t>
        <a:bodyPr/>
        <a:lstStyle/>
        <a:p>
          <a:endParaRPr lang="el-GR"/>
        </a:p>
      </dgm:t>
    </dgm:pt>
    <dgm:pt modelId="{ADE7F3C2-AD62-45A2-BC41-AD574D7C7381}" type="pres">
      <dgm:prSet presAssocID="{EBC19600-24DF-4BDA-8D7E-C344CE1A0E06}" presName="comp" presStyleCnt="0"/>
      <dgm:spPr/>
    </dgm:pt>
    <dgm:pt modelId="{0D287469-6F99-427D-BA05-D3481947A962}" type="pres">
      <dgm:prSet presAssocID="{EBC19600-24DF-4BDA-8D7E-C344CE1A0E06}" presName="box" presStyleLbl="node1" presStyleIdx="0" presStyleCnt="3" custScaleY="113222" custLinFactNeighborX="530" custLinFactNeighborY="-9675"/>
      <dgm:spPr/>
      <dgm:t>
        <a:bodyPr/>
        <a:lstStyle/>
        <a:p>
          <a:endParaRPr lang="el-GR"/>
        </a:p>
      </dgm:t>
    </dgm:pt>
    <dgm:pt modelId="{27B2EFED-C97F-47C8-B543-9727B2FAAD3C}" type="pres">
      <dgm:prSet presAssocID="{EBC19600-24DF-4BDA-8D7E-C344CE1A0E06}" presName="img" presStyleLbl="fgImgPlace1" presStyleIdx="0" presStyleCnt="3" custScaleX="61713" custScaleY="112159"/>
      <dgm:spPr>
        <a:blipFill rotWithShape="1">
          <a:blip xmlns:r="http://schemas.openxmlformats.org/officeDocument/2006/relationships" r:embed="rId1"/>
          <a:stretch>
            <a:fillRect/>
          </a:stretch>
        </a:blipFill>
      </dgm:spPr>
      <dgm:t>
        <a:bodyPr/>
        <a:lstStyle/>
        <a:p>
          <a:endParaRPr lang="el-GR"/>
        </a:p>
      </dgm:t>
    </dgm:pt>
    <dgm:pt modelId="{EFE5B12D-16C4-4582-8380-8FA1697F660B}" type="pres">
      <dgm:prSet presAssocID="{EBC19600-24DF-4BDA-8D7E-C344CE1A0E06}" presName="text" presStyleLbl="node1" presStyleIdx="0" presStyleCnt="3">
        <dgm:presLayoutVars>
          <dgm:bulletEnabled val="1"/>
        </dgm:presLayoutVars>
      </dgm:prSet>
      <dgm:spPr/>
      <dgm:t>
        <a:bodyPr/>
        <a:lstStyle/>
        <a:p>
          <a:endParaRPr lang="el-GR"/>
        </a:p>
      </dgm:t>
    </dgm:pt>
    <dgm:pt modelId="{FA5501FB-E9E6-4940-9E02-55233B234A5D}" type="pres">
      <dgm:prSet presAssocID="{19B4C432-6ADE-452A-959D-EF0E1DE1E9FF}" presName="spacer" presStyleCnt="0"/>
      <dgm:spPr/>
    </dgm:pt>
    <dgm:pt modelId="{195C007F-D220-449F-BEBB-46E5D372D5D7}" type="pres">
      <dgm:prSet presAssocID="{00D3C339-88A1-4A7D-B71B-5ED80B15A7DF}" presName="comp" presStyleCnt="0"/>
      <dgm:spPr/>
    </dgm:pt>
    <dgm:pt modelId="{F09B642B-7C68-440D-BB28-8801A79A499F}" type="pres">
      <dgm:prSet presAssocID="{00D3C339-88A1-4A7D-B71B-5ED80B15A7DF}" presName="box" presStyleLbl="node1" presStyleIdx="1" presStyleCnt="3" custScaleY="109779" custLinFactNeighborX="318" custLinFactNeighborY="-1855"/>
      <dgm:spPr/>
      <dgm:t>
        <a:bodyPr/>
        <a:lstStyle/>
        <a:p>
          <a:endParaRPr lang="el-GR"/>
        </a:p>
      </dgm:t>
    </dgm:pt>
    <dgm:pt modelId="{F75DCC14-7C54-4880-95DA-76C28F0AE4A2}" type="pres">
      <dgm:prSet presAssocID="{00D3C339-88A1-4A7D-B71B-5ED80B15A7DF}" presName="img" presStyleLbl="fgImgPlace1" presStyleIdx="1" presStyleCnt="3" custScaleX="61299" custScaleY="109549"/>
      <dgm:spPr>
        <a:blipFill rotWithShape="1">
          <a:blip xmlns:r="http://schemas.openxmlformats.org/officeDocument/2006/relationships" r:embed="rId2"/>
          <a:stretch>
            <a:fillRect/>
          </a:stretch>
        </a:blipFill>
      </dgm:spPr>
      <dgm:t>
        <a:bodyPr/>
        <a:lstStyle/>
        <a:p>
          <a:endParaRPr lang="el-GR"/>
        </a:p>
      </dgm:t>
    </dgm:pt>
    <dgm:pt modelId="{DBF209B3-C9FA-414A-BD97-E5DBBF7C243E}" type="pres">
      <dgm:prSet presAssocID="{00D3C339-88A1-4A7D-B71B-5ED80B15A7DF}" presName="text" presStyleLbl="node1" presStyleIdx="1" presStyleCnt="3">
        <dgm:presLayoutVars>
          <dgm:bulletEnabled val="1"/>
        </dgm:presLayoutVars>
      </dgm:prSet>
      <dgm:spPr/>
      <dgm:t>
        <a:bodyPr/>
        <a:lstStyle/>
        <a:p>
          <a:endParaRPr lang="el-GR"/>
        </a:p>
      </dgm:t>
    </dgm:pt>
    <dgm:pt modelId="{4F8E41DE-68A3-4FFB-ABB6-CB6992978AC7}" type="pres">
      <dgm:prSet presAssocID="{0A4A56D8-7983-47C2-B9D8-B866B6832249}" presName="spacer" presStyleCnt="0"/>
      <dgm:spPr/>
    </dgm:pt>
    <dgm:pt modelId="{0D8CD00A-D8D2-4DB6-8A84-D789A8C2B5F1}" type="pres">
      <dgm:prSet presAssocID="{0C96EBA4-E58C-422F-B508-EB2D813A6D7F}" presName="comp" presStyleCnt="0"/>
      <dgm:spPr/>
    </dgm:pt>
    <dgm:pt modelId="{328980DD-1E4F-4282-B8D4-B684645CAEA6}" type="pres">
      <dgm:prSet presAssocID="{0C96EBA4-E58C-422F-B508-EB2D813A6D7F}" presName="box" presStyleLbl="node1" presStyleIdx="2" presStyleCnt="3"/>
      <dgm:spPr/>
      <dgm:t>
        <a:bodyPr/>
        <a:lstStyle/>
        <a:p>
          <a:endParaRPr lang="el-GR"/>
        </a:p>
      </dgm:t>
    </dgm:pt>
    <dgm:pt modelId="{C73C7F9A-BE20-4168-B298-B0A6B3CAFE07}" type="pres">
      <dgm:prSet presAssocID="{0C96EBA4-E58C-422F-B508-EB2D813A6D7F}" presName="img" presStyleLbl="fgImgPlace1" presStyleIdx="2" presStyleCnt="3" custScaleX="61366" custScaleY="105721"/>
      <dgm:spPr>
        <a:blipFill rotWithShape="1">
          <a:blip xmlns:r="http://schemas.openxmlformats.org/officeDocument/2006/relationships" r:embed="rId3"/>
          <a:stretch>
            <a:fillRect/>
          </a:stretch>
        </a:blipFill>
      </dgm:spPr>
      <dgm:t>
        <a:bodyPr/>
        <a:lstStyle/>
        <a:p>
          <a:endParaRPr lang="el-GR"/>
        </a:p>
      </dgm:t>
    </dgm:pt>
    <dgm:pt modelId="{822497E7-79EB-4A2C-8E6A-7A4B63EA401B}" type="pres">
      <dgm:prSet presAssocID="{0C96EBA4-E58C-422F-B508-EB2D813A6D7F}" presName="text" presStyleLbl="node1" presStyleIdx="2" presStyleCnt="3">
        <dgm:presLayoutVars>
          <dgm:bulletEnabled val="1"/>
        </dgm:presLayoutVars>
      </dgm:prSet>
      <dgm:spPr/>
      <dgm:t>
        <a:bodyPr/>
        <a:lstStyle/>
        <a:p>
          <a:endParaRPr lang="el-GR"/>
        </a:p>
      </dgm:t>
    </dgm:pt>
  </dgm:ptLst>
  <dgm:cxnLst>
    <dgm:cxn modelId="{AF91493F-F3E7-47C7-9DE1-77FBD2F81744}" type="presOf" srcId="{0C96EBA4-E58C-422F-B508-EB2D813A6D7F}" destId="{328980DD-1E4F-4282-B8D4-B684645CAEA6}" srcOrd="0" destOrd="0" presId="urn:microsoft.com/office/officeart/2005/8/layout/vList4"/>
    <dgm:cxn modelId="{24818930-B8C9-44D6-8CBC-633FBE843D37}" type="presOf" srcId="{EBC19600-24DF-4BDA-8D7E-C344CE1A0E06}" destId="{EFE5B12D-16C4-4582-8380-8FA1697F660B}" srcOrd="1" destOrd="0" presId="urn:microsoft.com/office/officeart/2005/8/layout/vList4"/>
    <dgm:cxn modelId="{50326B12-E392-4687-8951-202BEDA6D775}" srcId="{75B26EBC-4E05-4402-BF46-E6AF550288A5}" destId="{00D3C339-88A1-4A7D-B71B-5ED80B15A7DF}" srcOrd="1" destOrd="0" parTransId="{89DA8ACF-4836-4A87-AC05-ED08E6F40E81}" sibTransId="{0A4A56D8-7983-47C2-B9D8-B866B6832249}"/>
    <dgm:cxn modelId="{FCC972F7-341A-4802-BE46-E1A8FBB0DEE3}" type="presOf" srcId="{00D3C339-88A1-4A7D-B71B-5ED80B15A7DF}" destId="{DBF209B3-C9FA-414A-BD97-E5DBBF7C243E}" srcOrd="1" destOrd="0" presId="urn:microsoft.com/office/officeart/2005/8/layout/vList4"/>
    <dgm:cxn modelId="{8A7AABD0-CBA2-4E0E-81D5-DD1012052517}" type="presOf" srcId="{75B26EBC-4E05-4402-BF46-E6AF550288A5}" destId="{4DE728DE-4E16-4E2F-A0DB-62A2684AC02D}" srcOrd="0" destOrd="0" presId="urn:microsoft.com/office/officeart/2005/8/layout/vList4"/>
    <dgm:cxn modelId="{40E5BA7D-7414-4F1E-98BA-514B2C8EC023}" srcId="{75B26EBC-4E05-4402-BF46-E6AF550288A5}" destId="{EBC19600-24DF-4BDA-8D7E-C344CE1A0E06}" srcOrd="0" destOrd="0" parTransId="{7187BBCA-92A7-47F7-94D1-A9B389E2C891}" sibTransId="{19B4C432-6ADE-452A-959D-EF0E1DE1E9FF}"/>
    <dgm:cxn modelId="{CE9F046E-7D59-4AD5-9714-1061A9A48AE3}" type="presOf" srcId="{0C96EBA4-E58C-422F-B508-EB2D813A6D7F}" destId="{822497E7-79EB-4A2C-8E6A-7A4B63EA401B}" srcOrd="1" destOrd="0" presId="urn:microsoft.com/office/officeart/2005/8/layout/vList4"/>
    <dgm:cxn modelId="{B4CFBF57-7671-4CE4-8540-C940E796DAB0}" type="presOf" srcId="{EBC19600-24DF-4BDA-8D7E-C344CE1A0E06}" destId="{0D287469-6F99-427D-BA05-D3481947A962}" srcOrd="0" destOrd="0" presId="urn:microsoft.com/office/officeart/2005/8/layout/vList4"/>
    <dgm:cxn modelId="{FDE46595-33C9-494C-9904-E767439C1BEF}" type="presOf" srcId="{00D3C339-88A1-4A7D-B71B-5ED80B15A7DF}" destId="{F09B642B-7C68-440D-BB28-8801A79A499F}" srcOrd="0" destOrd="0" presId="urn:microsoft.com/office/officeart/2005/8/layout/vList4"/>
    <dgm:cxn modelId="{EA14A1B0-5698-4BAC-A8E7-7ECA9A31C5F3}" srcId="{75B26EBC-4E05-4402-BF46-E6AF550288A5}" destId="{0C96EBA4-E58C-422F-B508-EB2D813A6D7F}" srcOrd="2" destOrd="0" parTransId="{20167DF2-1F7B-4B0A-9101-57C626D192A6}" sibTransId="{5381A16A-6E71-4FE2-9132-55E571B363C1}"/>
    <dgm:cxn modelId="{93D19EA0-83DD-4419-97C9-E4976B57FE27}" type="presParOf" srcId="{4DE728DE-4E16-4E2F-A0DB-62A2684AC02D}" destId="{ADE7F3C2-AD62-45A2-BC41-AD574D7C7381}" srcOrd="0" destOrd="0" presId="urn:microsoft.com/office/officeart/2005/8/layout/vList4"/>
    <dgm:cxn modelId="{B566F604-3DFF-4A18-AAA3-913B69B52E6F}" type="presParOf" srcId="{ADE7F3C2-AD62-45A2-BC41-AD574D7C7381}" destId="{0D287469-6F99-427D-BA05-D3481947A962}" srcOrd="0" destOrd="0" presId="urn:microsoft.com/office/officeart/2005/8/layout/vList4"/>
    <dgm:cxn modelId="{C3DBEB41-0CF5-4D3C-84B8-B427DFEFBC1D}" type="presParOf" srcId="{ADE7F3C2-AD62-45A2-BC41-AD574D7C7381}" destId="{27B2EFED-C97F-47C8-B543-9727B2FAAD3C}" srcOrd="1" destOrd="0" presId="urn:microsoft.com/office/officeart/2005/8/layout/vList4"/>
    <dgm:cxn modelId="{A75537CE-FC99-4EFD-BDF6-3EE4796C5B2F}" type="presParOf" srcId="{ADE7F3C2-AD62-45A2-BC41-AD574D7C7381}" destId="{EFE5B12D-16C4-4582-8380-8FA1697F660B}" srcOrd="2" destOrd="0" presId="urn:microsoft.com/office/officeart/2005/8/layout/vList4"/>
    <dgm:cxn modelId="{DB2AE02A-D074-469F-A122-DAC9D9A6A571}" type="presParOf" srcId="{4DE728DE-4E16-4E2F-A0DB-62A2684AC02D}" destId="{FA5501FB-E9E6-4940-9E02-55233B234A5D}" srcOrd="1" destOrd="0" presId="urn:microsoft.com/office/officeart/2005/8/layout/vList4"/>
    <dgm:cxn modelId="{2C015BA9-9E8D-464B-ACFC-454E4F9DCA11}" type="presParOf" srcId="{4DE728DE-4E16-4E2F-A0DB-62A2684AC02D}" destId="{195C007F-D220-449F-BEBB-46E5D372D5D7}" srcOrd="2" destOrd="0" presId="urn:microsoft.com/office/officeart/2005/8/layout/vList4"/>
    <dgm:cxn modelId="{D4BB1760-6556-4B12-B693-B02A01C80388}" type="presParOf" srcId="{195C007F-D220-449F-BEBB-46E5D372D5D7}" destId="{F09B642B-7C68-440D-BB28-8801A79A499F}" srcOrd="0" destOrd="0" presId="urn:microsoft.com/office/officeart/2005/8/layout/vList4"/>
    <dgm:cxn modelId="{63C44804-CAD2-47A9-8298-F1B8505C2980}" type="presParOf" srcId="{195C007F-D220-449F-BEBB-46E5D372D5D7}" destId="{F75DCC14-7C54-4880-95DA-76C28F0AE4A2}" srcOrd="1" destOrd="0" presId="urn:microsoft.com/office/officeart/2005/8/layout/vList4"/>
    <dgm:cxn modelId="{E3DB72A9-BFA0-4861-AD57-4C343D6694C3}" type="presParOf" srcId="{195C007F-D220-449F-BEBB-46E5D372D5D7}" destId="{DBF209B3-C9FA-414A-BD97-E5DBBF7C243E}" srcOrd="2" destOrd="0" presId="urn:microsoft.com/office/officeart/2005/8/layout/vList4"/>
    <dgm:cxn modelId="{0B6FA913-4A6D-429C-A5A7-669127B15EF3}" type="presParOf" srcId="{4DE728DE-4E16-4E2F-A0DB-62A2684AC02D}" destId="{4F8E41DE-68A3-4FFB-ABB6-CB6992978AC7}" srcOrd="3" destOrd="0" presId="urn:microsoft.com/office/officeart/2005/8/layout/vList4"/>
    <dgm:cxn modelId="{33CC9B3B-978B-4A95-A9EF-3F544AF17A81}" type="presParOf" srcId="{4DE728DE-4E16-4E2F-A0DB-62A2684AC02D}" destId="{0D8CD00A-D8D2-4DB6-8A84-D789A8C2B5F1}" srcOrd="4" destOrd="0" presId="urn:microsoft.com/office/officeart/2005/8/layout/vList4"/>
    <dgm:cxn modelId="{446901CE-1C9B-41CB-898D-251D06665AD4}" type="presParOf" srcId="{0D8CD00A-D8D2-4DB6-8A84-D789A8C2B5F1}" destId="{328980DD-1E4F-4282-B8D4-B684645CAEA6}" srcOrd="0" destOrd="0" presId="urn:microsoft.com/office/officeart/2005/8/layout/vList4"/>
    <dgm:cxn modelId="{6F8C7283-F005-4243-B92A-5C55BB73EE17}" type="presParOf" srcId="{0D8CD00A-D8D2-4DB6-8A84-D789A8C2B5F1}" destId="{C73C7F9A-BE20-4168-B298-B0A6B3CAFE07}" srcOrd="1" destOrd="0" presId="urn:microsoft.com/office/officeart/2005/8/layout/vList4"/>
    <dgm:cxn modelId="{2B03E29F-C9C0-41C8-AC84-7A5FFC7610D6}" type="presParOf" srcId="{0D8CD00A-D8D2-4DB6-8A84-D789A8C2B5F1}" destId="{822497E7-79EB-4A2C-8E6A-7A4B63EA401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B26EBC-4E05-4402-BF46-E6AF550288A5}"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el-GR"/>
        </a:p>
      </dgm:t>
    </dgm:pt>
    <dgm:pt modelId="{EBC19600-24DF-4BDA-8D7E-C344CE1A0E06}">
      <dgm:prSet phldrT="[Text]" custT="1"/>
      <dgm:spPr/>
      <dgm:t>
        <a:bodyPr/>
        <a:lstStyle/>
        <a:p>
          <a:pPr marL="0" indent="0"/>
          <a:r>
            <a:rPr lang="el-GR" sz="2400" b="1" dirty="0">
              <a:latin typeface="Calibri" panose="020F0502020204030204" pitchFamily="34" charset="0"/>
              <a:cs typeface="Calibri" panose="020F0502020204030204" pitchFamily="34" charset="0"/>
            </a:rPr>
            <a:t>Υποστήριξη της διεθνούς δικτύωσης των επιχειρήσεων και των ερευνητικών </a:t>
          </a:r>
          <a:r>
            <a:rPr lang="el-GR" sz="2400" b="1" dirty="0" smtClean="0">
              <a:latin typeface="Calibri" panose="020F0502020204030204" pitchFamily="34" charset="0"/>
              <a:cs typeface="Calibri" panose="020F0502020204030204" pitchFamily="34" charset="0"/>
            </a:rPr>
            <a:t>οργανισμών</a:t>
          </a:r>
          <a:r>
            <a:rPr lang="en-US" sz="2400" b="1" dirty="0" smtClean="0">
              <a:latin typeface="Calibri" panose="020F0502020204030204" pitchFamily="34" charset="0"/>
              <a:cs typeface="Calibri" panose="020F0502020204030204" pitchFamily="34" charset="0"/>
            </a:rPr>
            <a:t> / </a:t>
          </a:r>
          <a:r>
            <a:rPr lang="el-GR" sz="2400" b="1" dirty="0" smtClean="0">
              <a:latin typeface="Calibri" panose="020F0502020204030204" pitchFamily="34" charset="0"/>
              <a:cs typeface="Calibri" panose="020F0502020204030204" pitchFamily="34" charset="0"/>
            </a:rPr>
            <a:t>διεύρυνση (</a:t>
          </a:r>
          <a:r>
            <a:rPr lang="en-US" sz="2400" b="1" dirty="0" smtClean="0">
              <a:latin typeface="Calibri" panose="020F0502020204030204" pitchFamily="34" charset="0"/>
              <a:cs typeface="Calibri" panose="020F0502020204030204" pitchFamily="34" charset="0"/>
            </a:rPr>
            <a:t>widening</a:t>
          </a:r>
          <a:r>
            <a:rPr lang="el-GR" sz="2400" b="1" smtClean="0">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dgm:t>
    </dgm:pt>
    <dgm:pt modelId="{7187BBCA-92A7-47F7-94D1-A9B389E2C891}" type="par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19B4C432-6ADE-452A-959D-EF0E1DE1E9FF}" type="sibTrans" cxnId="{40E5BA7D-7414-4F1E-98BA-514B2C8EC023}">
      <dgm:prSet/>
      <dgm:spPr/>
      <dgm:t>
        <a:bodyPr/>
        <a:lstStyle/>
        <a:p>
          <a:endParaRPr lang="el-GR" sz="2000">
            <a:latin typeface="Calibri" panose="020F0502020204030204" pitchFamily="34" charset="0"/>
            <a:cs typeface="Calibri" panose="020F0502020204030204" pitchFamily="34" charset="0"/>
          </a:endParaRPr>
        </a:p>
      </dgm:t>
    </dgm:pt>
    <dgm:pt modelId="{00D3C339-88A1-4A7D-B71B-5ED80B15A7DF}">
      <dgm:prSet phldrT="[Text]" custT="1"/>
      <dgm:spPr>
        <a:solidFill>
          <a:schemeClr val="tx2">
            <a:lumMod val="60000"/>
            <a:lumOff val="40000"/>
          </a:schemeClr>
        </a:solidFill>
      </dgm:spPr>
      <dgm:t>
        <a:bodyPr/>
        <a:lstStyle/>
        <a:p>
          <a:r>
            <a:rPr lang="el-GR" sz="2400" b="1" dirty="0">
              <a:latin typeface="Calibri" panose="020F0502020204030204" pitchFamily="34" charset="0"/>
              <a:cs typeface="Calibri" panose="020F0502020204030204" pitchFamily="34" charset="0"/>
            </a:rPr>
            <a:t>Πρόσβαση σε διεθνείς υποδομές</a:t>
          </a:r>
          <a:r>
            <a:rPr lang="fr-FR" sz="2400" b="1" dirty="0">
              <a:latin typeface="Calibri" panose="020F0502020204030204" pitchFamily="34" charset="0"/>
              <a:cs typeface="Calibri" panose="020F0502020204030204" pitchFamily="34" charset="0"/>
            </a:rPr>
            <a:t> (CERN, EMBL, ESFRI etc.)</a:t>
          </a:r>
          <a:endParaRPr lang="en-US" sz="2400" b="1" dirty="0">
            <a:latin typeface="Calibri" panose="020F0502020204030204" pitchFamily="34" charset="0"/>
            <a:cs typeface="Calibri" panose="020F0502020204030204" pitchFamily="34" charset="0"/>
          </a:endParaRPr>
        </a:p>
      </dgm:t>
    </dgm:pt>
    <dgm:pt modelId="{0A4A56D8-7983-47C2-B9D8-B866B6832249}" type="sib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89DA8ACF-4836-4A87-AC05-ED08E6F40E81}" type="parTrans" cxnId="{50326B12-E392-4687-8951-202BEDA6D775}">
      <dgm:prSet/>
      <dgm:spPr/>
      <dgm:t>
        <a:bodyPr/>
        <a:lstStyle/>
        <a:p>
          <a:endParaRPr lang="el-GR" sz="2000">
            <a:latin typeface="Calibri" panose="020F0502020204030204" pitchFamily="34" charset="0"/>
            <a:cs typeface="Calibri" panose="020F0502020204030204" pitchFamily="34" charset="0"/>
          </a:endParaRPr>
        </a:p>
      </dgm:t>
    </dgm:pt>
    <dgm:pt modelId="{0755193D-95ED-4BA8-B8BE-F99D30C95EBB}">
      <dgm:prSet phldrT="[Text]" custT="1"/>
      <dgm:spPr>
        <a:solidFill>
          <a:schemeClr val="accent2">
            <a:lumMod val="75000"/>
          </a:schemeClr>
        </a:solidFill>
      </dgm:spPr>
      <dgm:t>
        <a:bodyPr/>
        <a:lstStyle/>
        <a:p>
          <a:r>
            <a:rPr lang="el-GR" sz="2400" b="1" dirty="0">
              <a:latin typeface="Calibri" panose="020F0502020204030204" pitchFamily="34" charset="0"/>
              <a:cs typeface="Calibri" panose="020F0502020204030204" pitchFamily="34" charset="0"/>
            </a:rPr>
            <a:t>Συμμετοχή σε διεθνείς δραστηριότητες για αντιμετώπιση  παγκόσμιων προκλήσεων</a:t>
          </a:r>
          <a:endParaRPr lang="en-US" sz="2400" b="1" dirty="0">
            <a:latin typeface="Calibri" panose="020F0502020204030204" pitchFamily="34" charset="0"/>
            <a:cs typeface="Calibri" panose="020F0502020204030204" pitchFamily="34" charset="0"/>
          </a:endParaRPr>
        </a:p>
      </dgm:t>
    </dgm:pt>
    <dgm:pt modelId="{814F3523-A797-407E-9A6E-9B4E08F46D43}" type="parTrans" cxnId="{6D8B7509-3A99-42F5-8E99-A40944328C29}">
      <dgm:prSet/>
      <dgm:spPr/>
      <dgm:t>
        <a:bodyPr/>
        <a:lstStyle/>
        <a:p>
          <a:endParaRPr lang="el-GR" sz="2000">
            <a:latin typeface="Calibri" panose="020F0502020204030204" pitchFamily="34" charset="0"/>
            <a:cs typeface="Calibri" panose="020F0502020204030204" pitchFamily="34" charset="0"/>
          </a:endParaRPr>
        </a:p>
      </dgm:t>
    </dgm:pt>
    <dgm:pt modelId="{222BAC3C-4E74-4FD5-BA56-8CA76A748D34}" type="sibTrans" cxnId="{6D8B7509-3A99-42F5-8E99-A40944328C29}">
      <dgm:prSet/>
      <dgm:spPr/>
      <dgm:t>
        <a:bodyPr/>
        <a:lstStyle/>
        <a:p>
          <a:endParaRPr lang="el-GR" sz="2000">
            <a:latin typeface="Calibri" panose="020F0502020204030204" pitchFamily="34" charset="0"/>
            <a:cs typeface="Calibri" panose="020F0502020204030204" pitchFamily="34" charset="0"/>
          </a:endParaRPr>
        </a:p>
      </dgm:t>
    </dgm:pt>
    <dgm:pt modelId="{EDB471A5-D515-4569-B0F5-9FC7AD3056B6}">
      <dgm:prSet phldrT="[Text]" custT="1"/>
      <dgm:spPr>
        <a:solidFill>
          <a:schemeClr val="accent4">
            <a:lumMod val="75000"/>
          </a:schemeClr>
        </a:solidFill>
      </dgm:spPr>
      <dgm:t>
        <a:bodyPr/>
        <a:lstStyle/>
        <a:p>
          <a:r>
            <a:rPr lang="el-GR" sz="2400" b="1" dirty="0">
              <a:latin typeface="Calibri" panose="020F0502020204030204" pitchFamily="34" charset="0"/>
              <a:cs typeface="Calibri" panose="020F0502020204030204" pitchFamily="34" charset="0"/>
            </a:rPr>
            <a:t>Διμερείς συνεργασίες</a:t>
          </a:r>
          <a:endParaRPr lang="en-US" sz="2400" b="1" i="1" dirty="0">
            <a:latin typeface="Calibri" panose="020F0502020204030204" pitchFamily="34" charset="0"/>
            <a:cs typeface="Calibri" panose="020F0502020204030204" pitchFamily="34" charset="0"/>
          </a:endParaRPr>
        </a:p>
      </dgm:t>
    </dgm:pt>
    <dgm:pt modelId="{97F1D8D5-6CFB-4C32-B6F5-39BAA17BFF96}" type="parTrans" cxnId="{5D123A2A-6C18-486E-BFFE-A2648E7D7086}">
      <dgm:prSet/>
      <dgm:spPr/>
      <dgm:t>
        <a:bodyPr/>
        <a:lstStyle/>
        <a:p>
          <a:endParaRPr lang="el-GR"/>
        </a:p>
      </dgm:t>
    </dgm:pt>
    <dgm:pt modelId="{6A3E69D2-8A2C-4A78-8A0D-F93DB7CA53D0}" type="sibTrans" cxnId="{5D123A2A-6C18-486E-BFFE-A2648E7D7086}">
      <dgm:prSet/>
      <dgm:spPr/>
      <dgm:t>
        <a:bodyPr/>
        <a:lstStyle/>
        <a:p>
          <a:endParaRPr lang="el-GR"/>
        </a:p>
      </dgm:t>
    </dgm:pt>
    <dgm:pt modelId="{40F4CB47-4536-4C4E-AB4C-5BFFC475F851}">
      <dgm:prSet phldrT="[Text]" custT="1"/>
      <dgm:spPr>
        <a:solidFill>
          <a:schemeClr val="accent3">
            <a:lumMod val="75000"/>
          </a:schemeClr>
        </a:solidFill>
      </dgm:spPr>
      <dgm:t>
        <a:bodyPr/>
        <a:lstStyle/>
        <a:p>
          <a:r>
            <a:rPr lang="el-GR" sz="2400" b="1" dirty="0">
              <a:latin typeface="Calibri" panose="020F0502020204030204" pitchFamily="34" charset="0"/>
              <a:cs typeface="Calibri" panose="020F0502020204030204" pitchFamily="34" charset="0"/>
            </a:rPr>
            <a:t>Συμμετοχή σε πρωτοβουλίες του Ευρωπαϊκού Χώρου Έρευνας</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ERANets</a:t>
          </a:r>
          <a:r>
            <a:rPr lang="en-US" sz="2400" b="1" dirty="0">
              <a:latin typeface="Calibri" panose="020F0502020204030204" pitchFamily="34" charset="0"/>
              <a:cs typeface="Calibri" panose="020F0502020204030204" pitchFamily="34" charset="0"/>
            </a:rPr>
            <a:t>, Joint Undertakings, Art. 185 etc.)</a:t>
          </a:r>
        </a:p>
      </dgm:t>
    </dgm:pt>
    <dgm:pt modelId="{247663B3-0E87-4D42-AAB4-5CCDB308CD0D}" type="parTrans" cxnId="{9958BE18-D6EE-4E62-A1A5-D18388584551}">
      <dgm:prSet/>
      <dgm:spPr/>
      <dgm:t>
        <a:bodyPr/>
        <a:lstStyle/>
        <a:p>
          <a:endParaRPr lang="el-GR"/>
        </a:p>
      </dgm:t>
    </dgm:pt>
    <dgm:pt modelId="{451FDBA8-7AD1-47DA-B22D-0131212FF4FE}" type="sibTrans" cxnId="{9958BE18-D6EE-4E62-A1A5-D18388584551}">
      <dgm:prSet/>
      <dgm:spPr/>
      <dgm:t>
        <a:bodyPr/>
        <a:lstStyle/>
        <a:p>
          <a:endParaRPr lang="el-GR"/>
        </a:p>
      </dgm:t>
    </dgm:pt>
    <dgm:pt modelId="{4DE728DE-4E16-4E2F-A0DB-62A2684AC02D}" type="pres">
      <dgm:prSet presAssocID="{75B26EBC-4E05-4402-BF46-E6AF550288A5}" presName="linear" presStyleCnt="0">
        <dgm:presLayoutVars>
          <dgm:dir/>
          <dgm:resizeHandles val="exact"/>
        </dgm:presLayoutVars>
      </dgm:prSet>
      <dgm:spPr/>
      <dgm:t>
        <a:bodyPr/>
        <a:lstStyle/>
        <a:p>
          <a:endParaRPr lang="el-GR"/>
        </a:p>
      </dgm:t>
    </dgm:pt>
    <dgm:pt modelId="{ADE7F3C2-AD62-45A2-BC41-AD574D7C7381}" type="pres">
      <dgm:prSet presAssocID="{EBC19600-24DF-4BDA-8D7E-C344CE1A0E06}" presName="comp" presStyleCnt="0"/>
      <dgm:spPr/>
    </dgm:pt>
    <dgm:pt modelId="{0D287469-6F99-427D-BA05-D3481947A962}" type="pres">
      <dgm:prSet presAssocID="{EBC19600-24DF-4BDA-8D7E-C344CE1A0E06}" presName="box" presStyleLbl="node1" presStyleIdx="0" presStyleCnt="5" custScaleY="113222" custLinFactNeighborX="530" custLinFactNeighborY="-9675"/>
      <dgm:spPr/>
      <dgm:t>
        <a:bodyPr/>
        <a:lstStyle/>
        <a:p>
          <a:endParaRPr lang="el-GR"/>
        </a:p>
      </dgm:t>
    </dgm:pt>
    <dgm:pt modelId="{27B2EFED-C97F-47C8-B543-9727B2FAAD3C}" type="pres">
      <dgm:prSet presAssocID="{EBC19600-24DF-4BDA-8D7E-C344CE1A0E06}" presName="img" presStyleLbl="fgImgPlace1" presStyleIdx="0" presStyleCnt="5" custScaleX="48684" custScaleY="112159"/>
      <dgm:spPr>
        <a:blipFill rotWithShape="1">
          <a:blip xmlns:r="http://schemas.openxmlformats.org/officeDocument/2006/relationships" r:embed="rId1"/>
          <a:stretch>
            <a:fillRect/>
          </a:stretch>
        </a:blipFill>
      </dgm:spPr>
    </dgm:pt>
    <dgm:pt modelId="{EFE5B12D-16C4-4582-8380-8FA1697F660B}" type="pres">
      <dgm:prSet presAssocID="{EBC19600-24DF-4BDA-8D7E-C344CE1A0E06}" presName="text" presStyleLbl="node1" presStyleIdx="0" presStyleCnt="5">
        <dgm:presLayoutVars>
          <dgm:bulletEnabled val="1"/>
        </dgm:presLayoutVars>
      </dgm:prSet>
      <dgm:spPr/>
      <dgm:t>
        <a:bodyPr/>
        <a:lstStyle/>
        <a:p>
          <a:endParaRPr lang="el-GR"/>
        </a:p>
      </dgm:t>
    </dgm:pt>
    <dgm:pt modelId="{FA5501FB-E9E6-4940-9E02-55233B234A5D}" type="pres">
      <dgm:prSet presAssocID="{19B4C432-6ADE-452A-959D-EF0E1DE1E9FF}" presName="spacer" presStyleCnt="0"/>
      <dgm:spPr/>
    </dgm:pt>
    <dgm:pt modelId="{195C007F-D220-449F-BEBB-46E5D372D5D7}" type="pres">
      <dgm:prSet presAssocID="{00D3C339-88A1-4A7D-B71B-5ED80B15A7DF}" presName="comp" presStyleCnt="0"/>
      <dgm:spPr/>
    </dgm:pt>
    <dgm:pt modelId="{F09B642B-7C68-440D-BB28-8801A79A499F}" type="pres">
      <dgm:prSet presAssocID="{00D3C339-88A1-4A7D-B71B-5ED80B15A7DF}" presName="box" presStyleLbl="node1" presStyleIdx="1" presStyleCnt="5" custScaleY="109779" custLinFactNeighborX="318" custLinFactNeighborY="-1855"/>
      <dgm:spPr/>
      <dgm:t>
        <a:bodyPr/>
        <a:lstStyle/>
        <a:p>
          <a:endParaRPr lang="el-GR"/>
        </a:p>
      </dgm:t>
    </dgm:pt>
    <dgm:pt modelId="{F75DCC14-7C54-4880-95DA-76C28F0AE4A2}" type="pres">
      <dgm:prSet presAssocID="{00D3C339-88A1-4A7D-B71B-5ED80B15A7DF}" presName="img" presStyleLbl="fgImgPlace1" presStyleIdx="1" presStyleCnt="5" custScaleX="51682" custScaleY="109549"/>
      <dgm:spPr>
        <a:blipFill rotWithShape="1">
          <a:blip xmlns:r="http://schemas.openxmlformats.org/officeDocument/2006/relationships" r:embed="rId2"/>
          <a:stretch>
            <a:fillRect/>
          </a:stretch>
        </a:blipFill>
      </dgm:spPr>
    </dgm:pt>
    <dgm:pt modelId="{DBF209B3-C9FA-414A-BD97-E5DBBF7C243E}" type="pres">
      <dgm:prSet presAssocID="{00D3C339-88A1-4A7D-B71B-5ED80B15A7DF}" presName="text" presStyleLbl="node1" presStyleIdx="1" presStyleCnt="5">
        <dgm:presLayoutVars>
          <dgm:bulletEnabled val="1"/>
        </dgm:presLayoutVars>
      </dgm:prSet>
      <dgm:spPr/>
      <dgm:t>
        <a:bodyPr/>
        <a:lstStyle/>
        <a:p>
          <a:endParaRPr lang="el-GR"/>
        </a:p>
      </dgm:t>
    </dgm:pt>
    <dgm:pt modelId="{BD5679EA-F6B9-4813-95A3-4C1B1D4D6132}" type="pres">
      <dgm:prSet presAssocID="{0A4A56D8-7983-47C2-B9D8-B866B6832249}" presName="spacer" presStyleCnt="0"/>
      <dgm:spPr/>
    </dgm:pt>
    <dgm:pt modelId="{7870C740-CAE4-4452-95CE-41E37CAB5468}" type="pres">
      <dgm:prSet presAssocID="{0755193D-95ED-4BA8-B8BE-F99D30C95EBB}" presName="comp" presStyleCnt="0"/>
      <dgm:spPr/>
    </dgm:pt>
    <dgm:pt modelId="{2DB98BE6-496F-4D19-A852-C06329BA4325}" type="pres">
      <dgm:prSet presAssocID="{0755193D-95ED-4BA8-B8BE-F99D30C95EBB}" presName="box" presStyleLbl="node1" presStyleIdx="2" presStyleCnt="5" custScaleY="118662"/>
      <dgm:spPr/>
      <dgm:t>
        <a:bodyPr/>
        <a:lstStyle/>
        <a:p>
          <a:endParaRPr lang="el-GR"/>
        </a:p>
      </dgm:t>
    </dgm:pt>
    <dgm:pt modelId="{B82BB2C5-35C8-4EE7-8BAA-6A043EAF1F0B}" type="pres">
      <dgm:prSet presAssocID="{0755193D-95ED-4BA8-B8BE-F99D30C95EBB}" presName="img" presStyleLbl="fgImgPlace1" presStyleIdx="2" presStyleCnt="5" custScaleX="53733" custScaleY="122293"/>
      <dgm:spPr>
        <a:blipFill rotWithShape="1">
          <a:blip xmlns:r="http://schemas.openxmlformats.org/officeDocument/2006/relationships" r:embed="rId3"/>
          <a:stretch>
            <a:fillRect/>
          </a:stretch>
        </a:blipFill>
      </dgm:spPr>
    </dgm:pt>
    <dgm:pt modelId="{EC348393-F81D-435E-8A16-1A9E53D34042}" type="pres">
      <dgm:prSet presAssocID="{0755193D-95ED-4BA8-B8BE-F99D30C95EBB}" presName="text" presStyleLbl="node1" presStyleIdx="2" presStyleCnt="5">
        <dgm:presLayoutVars>
          <dgm:bulletEnabled val="1"/>
        </dgm:presLayoutVars>
      </dgm:prSet>
      <dgm:spPr/>
      <dgm:t>
        <a:bodyPr/>
        <a:lstStyle/>
        <a:p>
          <a:endParaRPr lang="el-GR"/>
        </a:p>
      </dgm:t>
    </dgm:pt>
    <dgm:pt modelId="{745FCD25-CC11-4FE0-9630-173C3FBFF4F8}" type="pres">
      <dgm:prSet presAssocID="{222BAC3C-4E74-4FD5-BA56-8CA76A748D34}" presName="spacer" presStyleCnt="0"/>
      <dgm:spPr/>
    </dgm:pt>
    <dgm:pt modelId="{C18FD599-5A8C-4EF0-B677-7508B61C69D4}" type="pres">
      <dgm:prSet presAssocID="{EDB471A5-D515-4569-B0F5-9FC7AD3056B6}" presName="comp" presStyleCnt="0"/>
      <dgm:spPr/>
    </dgm:pt>
    <dgm:pt modelId="{0BD2BAB8-BCE2-4747-9F58-AB6F16FB8AE2}" type="pres">
      <dgm:prSet presAssocID="{EDB471A5-D515-4569-B0F5-9FC7AD3056B6}" presName="box" presStyleLbl="node1" presStyleIdx="3" presStyleCnt="5" custLinFactNeighborX="-2863" custLinFactNeighborY="-1209"/>
      <dgm:spPr/>
      <dgm:t>
        <a:bodyPr/>
        <a:lstStyle/>
        <a:p>
          <a:endParaRPr lang="el-GR"/>
        </a:p>
      </dgm:t>
    </dgm:pt>
    <dgm:pt modelId="{D80E8E4C-8632-4442-8959-74088EC0A2D6}" type="pres">
      <dgm:prSet presAssocID="{EDB471A5-D515-4569-B0F5-9FC7AD3056B6}" presName="img" presStyleLbl="fgImgPlace1" presStyleIdx="3" presStyleCnt="5" custScaleX="50974" custScaleY="110371" custLinFactNeighborX="-2121" custLinFactNeighborY="-4535"/>
      <dgm:spPr>
        <a:blipFill rotWithShape="1">
          <a:blip xmlns:r="http://schemas.openxmlformats.org/officeDocument/2006/relationships" r:embed="rId4"/>
          <a:stretch>
            <a:fillRect/>
          </a:stretch>
        </a:blipFill>
      </dgm:spPr>
    </dgm:pt>
    <dgm:pt modelId="{3FE27A8D-AD53-4BA6-B6E2-402CCA6E5E62}" type="pres">
      <dgm:prSet presAssocID="{EDB471A5-D515-4569-B0F5-9FC7AD3056B6}" presName="text" presStyleLbl="node1" presStyleIdx="3" presStyleCnt="5">
        <dgm:presLayoutVars>
          <dgm:bulletEnabled val="1"/>
        </dgm:presLayoutVars>
      </dgm:prSet>
      <dgm:spPr/>
      <dgm:t>
        <a:bodyPr/>
        <a:lstStyle/>
        <a:p>
          <a:endParaRPr lang="el-GR"/>
        </a:p>
      </dgm:t>
    </dgm:pt>
    <dgm:pt modelId="{8013A9F8-6FF4-41DB-A42B-DF7BA14C0557}" type="pres">
      <dgm:prSet presAssocID="{6A3E69D2-8A2C-4A78-8A0D-F93DB7CA53D0}" presName="spacer" presStyleCnt="0"/>
      <dgm:spPr/>
    </dgm:pt>
    <dgm:pt modelId="{85A6A49A-E13C-405E-9B8E-B1279597FF1A}" type="pres">
      <dgm:prSet presAssocID="{40F4CB47-4536-4C4E-AB4C-5BFFC475F851}" presName="comp" presStyleCnt="0"/>
      <dgm:spPr/>
    </dgm:pt>
    <dgm:pt modelId="{03A5C815-53FA-4FC7-8507-30F62AE68A2F}" type="pres">
      <dgm:prSet presAssocID="{40F4CB47-4536-4C4E-AB4C-5BFFC475F851}" presName="box" presStyleLbl="node1" presStyleIdx="4" presStyleCnt="5" custScaleY="138703"/>
      <dgm:spPr/>
      <dgm:t>
        <a:bodyPr/>
        <a:lstStyle/>
        <a:p>
          <a:endParaRPr lang="el-GR"/>
        </a:p>
      </dgm:t>
    </dgm:pt>
    <dgm:pt modelId="{69D4468C-9A30-4065-8113-19F7FDDB7A7D}" type="pres">
      <dgm:prSet presAssocID="{40F4CB47-4536-4C4E-AB4C-5BFFC475F851}" presName="img" presStyleLbl="fgImgPlace1" presStyleIdx="4" presStyleCnt="5" custScaleX="52849" custScaleY="164927" custLinFactNeighborY="13046"/>
      <dgm:spPr>
        <a:blipFill rotWithShape="1">
          <a:blip xmlns:r="http://schemas.openxmlformats.org/officeDocument/2006/relationships" r:embed="rId5"/>
          <a:stretch>
            <a:fillRect/>
          </a:stretch>
        </a:blipFill>
      </dgm:spPr>
    </dgm:pt>
    <dgm:pt modelId="{162B2612-1A11-45FF-A56D-FE4229AF9321}" type="pres">
      <dgm:prSet presAssocID="{40F4CB47-4536-4C4E-AB4C-5BFFC475F851}" presName="text" presStyleLbl="node1" presStyleIdx="4" presStyleCnt="5">
        <dgm:presLayoutVars>
          <dgm:bulletEnabled val="1"/>
        </dgm:presLayoutVars>
      </dgm:prSet>
      <dgm:spPr/>
      <dgm:t>
        <a:bodyPr/>
        <a:lstStyle/>
        <a:p>
          <a:endParaRPr lang="el-GR"/>
        </a:p>
      </dgm:t>
    </dgm:pt>
  </dgm:ptLst>
  <dgm:cxnLst>
    <dgm:cxn modelId="{7E736A73-4646-4EB0-AD36-2C3576408A13}" type="presOf" srcId="{40F4CB47-4536-4C4E-AB4C-5BFFC475F851}" destId="{03A5C815-53FA-4FC7-8507-30F62AE68A2F}" srcOrd="0" destOrd="0" presId="urn:microsoft.com/office/officeart/2005/8/layout/vList4"/>
    <dgm:cxn modelId="{1DE05010-45F0-4D72-A11A-33A12714FFBA}" type="presOf" srcId="{75B26EBC-4E05-4402-BF46-E6AF550288A5}" destId="{4DE728DE-4E16-4E2F-A0DB-62A2684AC02D}" srcOrd="0" destOrd="0" presId="urn:microsoft.com/office/officeart/2005/8/layout/vList4"/>
    <dgm:cxn modelId="{50326B12-E392-4687-8951-202BEDA6D775}" srcId="{75B26EBC-4E05-4402-BF46-E6AF550288A5}" destId="{00D3C339-88A1-4A7D-B71B-5ED80B15A7DF}" srcOrd="1" destOrd="0" parTransId="{89DA8ACF-4836-4A87-AC05-ED08E6F40E81}" sibTransId="{0A4A56D8-7983-47C2-B9D8-B866B6832249}"/>
    <dgm:cxn modelId="{61B18228-336E-4B96-8361-198F324A1EA2}" type="presOf" srcId="{0755193D-95ED-4BA8-B8BE-F99D30C95EBB}" destId="{2DB98BE6-496F-4D19-A852-C06329BA4325}" srcOrd="0" destOrd="0" presId="urn:microsoft.com/office/officeart/2005/8/layout/vList4"/>
    <dgm:cxn modelId="{6D8B7509-3A99-42F5-8E99-A40944328C29}" srcId="{75B26EBC-4E05-4402-BF46-E6AF550288A5}" destId="{0755193D-95ED-4BA8-B8BE-F99D30C95EBB}" srcOrd="2" destOrd="0" parTransId="{814F3523-A797-407E-9A6E-9B4E08F46D43}" sibTransId="{222BAC3C-4E74-4FD5-BA56-8CA76A748D34}"/>
    <dgm:cxn modelId="{9958BE18-D6EE-4E62-A1A5-D18388584551}" srcId="{75B26EBC-4E05-4402-BF46-E6AF550288A5}" destId="{40F4CB47-4536-4C4E-AB4C-5BFFC475F851}" srcOrd="4" destOrd="0" parTransId="{247663B3-0E87-4D42-AAB4-5CCDB308CD0D}" sibTransId="{451FDBA8-7AD1-47DA-B22D-0131212FF4FE}"/>
    <dgm:cxn modelId="{FCFE0EE8-69EF-4458-9E38-1F84BAE12A81}" type="presOf" srcId="{EDB471A5-D515-4569-B0F5-9FC7AD3056B6}" destId="{0BD2BAB8-BCE2-4747-9F58-AB6F16FB8AE2}" srcOrd="0" destOrd="0" presId="urn:microsoft.com/office/officeart/2005/8/layout/vList4"/>
    <dgm:cxn modelId="{9EA226F1-B6B5-4E9E-B3B9-7846B0DC17FD}" type="presOf" srcId="{EDB471A5-D515-4569-B0F5-9FC7AD3056B6}" destId="{3FE27A8D-AD53-4BA6-B6E2-402CCA6E5E62}" srcOrd="1" destOrd="0" presId="urn:microsoft.com/office/officeart/2005/8/layout/vList4"/>
    <dgm:cxn modelId="{4BCD7F8E-7FE2-411C-B582-9C760CF67BCA}" type="presOf" srcId="{00D3C339-88A1-4A7D-B71B-5ED80B15A7DF}" destId="{F09B642B-7C68-440D-BB28-8801A79A499F}" srcOrd="0" destOrd="0" presId="urn:microsoft.com/office/officeart/2005/8/layout/vList4"/>
    <dgm:cxn modelId="{3EA42ED7-7452-49E6-BC12-89012BF4ABFB}" type="presOf" srcId="{EBC19600-24DF-4BDA-8D7E-C344CE1A0E06}" destId="{0D287469-6F99-427D-BA05-D3481947A962}" srcOrd="0" destOrd="0" presId="urn:microsoft.com/office/officeart/2005/8/layout/vList4"/>
    <dgm:cxn modelId="{351E3F45-A293-4AE6-9B0B-FDF15EEA7375}" type="presOf" srcId="{EBC19600-24DF-4BDA-8D7E-C344CE1A0E06}" destId="{EFE5B12D-16C4-4582-8380-8FA1697F660B}" srcOrd="1" destOrd="0" presId="urn:microsoft.com/office/officeart/2005/8/layout/vList4"/>
    <dgm:cxn modelId="{5D123A2A-6C18-486E-BFFE-A2648E7D7086}" srcId="{75B26EBC-4E05-4402-BF46-E6AF550288A5}" destId="{EDB471A5-D515-4569-B0F5-9FC7AD3056B6}" srcOrd="3" destOrd="0" parTransId="{97F1D8D5-6CFB-4C32-B6F5-39BAA17BFF96}" sibTransId="{6A3E69D2-8A2C-4A78-8A0D-F93DB7CA53D0}"/>
    <dgm:cxn modelId="{40E5BA7D-7414-4F1E-98BA-514B2C8EC023}" srcId="{75B26EBC-4E05-4402-BF46-E6AF550288A5}" destId="{EBC19600-24DF-4BDA-8D7E-C344CE1A0E06}" srcOrd="0" destOrd="0" parTransId="{7187BBCA-92A7-47F7-94D1-A9B389E2C891}" sibTransId="{19B4C432-6ADE-452A-959D-EF0E1DE1E9FF}"/>
    <dgm:cxn modelId="{671E9B3B-2810-4B0D-A4B9-80325F808C4F}" type="presOf" srcId="{40F4CB47-4536-4C4E-AB4C-5BFFC475F851}" destId="{162B2612-1A11-45FF-A56D-FE4229AF9321}" srcOrd="1" destOrd="0" presId="urn:microsoft.com/office/officeart/2005/8/layout/vList4"/>
    <dgm:cxn modelId="{7C1ED329-2DF5-45C7-9D21-FAC3B447165A}" type="presOf" srcId="{00D3C339-88A1-4A7D-B71B-5ED80B15A7DF}" destId="{DBF209B3-C9FA-414A-BD97-E5DBBF7C243E}" srcOrd="1" destOrd="0" presId="urn:microsoft.com/office/officeart/2005/8/layout/vList4"/>
    <dgm:cxn modelId="{6A6E47F6-6CFF-4DFD-9D3D-2A3F0949C543}" type="presOf" srcId="{0755193D-95ED-4BA8-B8BE-F99D30C95EBB}" destId="{EC348393-F81D-435E-8A16-1A9E53D34042}" srcOrd="1" destOrd="0" presId="urn:microsoft.com/office/officeart/2005/8/layout/vList4"/>
    <dgm:cxn modelId="{864B706D-A5B0-43DE-8678-756A7DEFAD85}" type="presParOf" srcId="{4DE728DE-4E16-4E2F-A0DB-62A2684AC02D}" destId="{ADE7F3C2-AD62-45A2-BC41-AD574D7C7381}" srcOrd="0" destOrd="0" presId="urn:microsoft.com/office/officeart/2005/8/layout/vList4"/>
    <dgm:cxn modelId="{25DAE347-9486-4EB3-BC0B-4366CF4B8531}" type="presParOf" srcId="{ADE7F3C2-AD62-45A2-BC41-AD574D7C7381}" destId="{0D287469-6F99-427D-BA05-D3481947A962}" srcOrd="0" destOrd="0" presId="urn:microsoft.com/office/officeart/2005/8/layout/vList4"/>
    <dgm:cxn modelId="{C00A3088-B1FD-4215-A5C6-1820E4230D51}" type="presParOf" srcId="{ADE7F3C2-AD62-45A2-BC41-AD574D7C7381}" destId="{27B2EFED-C97F-47C8-B543-9727B2FAAD3C}" srcOrd="1" destOrd="0" presId="urn:microsoft.com/office/officeart/2005/8/layout/vList4"/>
    <dgm:cxn modelId="{0A524B56-1E3C-4B54-A98C-9668E45A10CF}" type="presParOf" srcId="{ADE7F3C2-AD62-45A2-BC41-AD574D7C7381}" destId="{EFE5B12D-16C4-4582-8380-8FA1697F660B}" srcOrd="2" destOrd="0" presId="urn:microsoft.com/office/officeart/2005/8/layout/vList4"/>
    <dgm:cxn modelId="{B5D347AE-4942-4EFD-8B5A-81AFD12AA354}" type="presParOf" srcId="{4DE728DE-4E16-4E2F-A0DB-62A2684AC02D}" destId="{FA5501FB-E9E6-4940-9E02-55233B234A5D}" srcOrd="1" destOrd="0" presId="urn:microsoft.com/office/officeart/2005/8/layout/vList4"/>
    <dgm:cxn modelId="{1431FFBE-A78A-4F56-8F22-7E4476913C5E}" type="presParOf" srcId="{4DE728DE-4E16-4E2F-A0DB-62A2684AC02D}" destId="{195C007F-D220-449F-BEBB-46E5D372D5D7}" srcOrd="2" destOrd="0" presId="urn:microsoft.com/office/officeart/2005/8/layout/vList4"/>
    <dgm:cxn modelId="{315D0544-297B-452A-8FE6-23B2138CCCFF}" type="presParOf" srcId="{195C007F-D220-449F-BEBB-46E5D372D5D7}" destId="{F09B642B-7C68-440D-BB28-8801A79A499F}" srcOrd="0" destOrd="0" presId="urn:microsoft.com/office/officeart/2005/8/layout/vList4"/>
    <dgm:cxn modelId="{B8F09CAE-6A8C-4682-9DE6-714086DD293E}" type="presParOf" srcId="{195C007F-D220-449F-BEBB-46E5D372D5D7}" destId="{F75DCC14-7C54-4880-95DA-76C28F0AE4A2}" srcOrd="1" destOrd="0" presId="urn:microsoft.com/office/officeart/2005/8/layout/vList4"/>
    <dgm:cxn modelId="{B4FA2ABC-869C-4A20-A149-A71B25D90D47}" type="presParOf" srcId="{195C007F-D220-449F-BEBB-46E5D372D5D7}" destId="{DBF209B3-C9FA-414A-BD97-E5DBBF7C243E}" srcOrd="2" destOrd="0" presId="urn:microsoft.com/office/officeart/2005/8/layout/vList4"/>
    <dgm:cxn modelId="{144DB2C5-03C9-4CD4-B8CF-86C9675388C2}" type="presParOf" srcId="{4DE728DE-4E16-4E2F-A0DB-62A2684AC02D}" destId="{BD5679EA-F6B9-4813-95A3-4C1B1D4D6132}" srcOrd="3" destOrd="0" presId="urn:microsoft.com/office/officeart/2005/8/layout/vList4"/>
    <dgm:cxn modelId="{EA6628AA-77D5-4CEC-945B-F410A61B9032}" type="presParOf" srcId="{4DE728DE-4E16-4E2F-A0DB-62A2684AC02D}" destId="{7870C740-CAE4-4452-95CE-41E37CAB5468}" srcOrd="4" destOrd="0" presId="urn:microsoft.com/office/officeart/2005/8/layout/vList4"/>
    <dgm:cxn modelId="{15C2C960-B10B-43FA-8500-03E07D7E7ED0}" type="presParOf" srcId="{7870C740-CAE4-4452-95CE-41E37CAB5468}" destId="{2DB98BE6-496F-4D19-A852-C06329BA4325}" srcOrd="0" destOrd="0" presId="urn:microsoft.com/office/officeart/2005/8/layout/vList4"/>
    <dgm:cxn modelId="{E35DF90C-2F79-4F92-88E7-98E838CD7819}" type="presParOf" srcId="{7870C740-CAE4-4452-95CE-41E37CAB5468}" destId="{B82BB2C5-35C8-4EE7-8BAA-6A043EAF1F0B}" srcOrd="1" destOrd="0" presId="urn:microsoft.com/office/officeart/2005/8/layout/vList4"/>
    <dgm:cxn modelId="{7B002828-52E4-48F2-9E9A-C10180968150}" type="presParOf" srcId="{7870C740-CAE4-4452-95CE-41E37CAB5468}" destId="{EC348393-F81D-435E-8A16-1A9E53D34042}" srcOrd="2" destOrd="0" presId="urn:microsoft.com/office/officeart/2005/8/layout/vList4"/>
    <dgm:cxn modelId="{E021FF4E-8266-4A37-8350-75928266FCFB}" type="presParOf" srcId="{4DE728DE-4E16-4E2F-A0DB-62A2684AC02D}" destId="{745FCD25-CC11-4FE0-9630-173C3FBFF4F8}" srcOrd="5" destOrd="0" presId="urn:microsoft.com/office/officeart/2005/8/layout/vList4"/>
    <dgm:cxn modelId="{7CCAF45A-BCCC-4DAE-922E-1EFBD6377B39}" type="presParOf" srcId="{4DE728DE-4E16-4E2F-A0DB-62A2684AC02D}" destId="{C18FD599-5A8C-4EF0-B677-7508B61C69D4}" srcOrd="6" destOrd="0" presId="urn:microsoft.com/office/officeart/2005/8/layout/vList4"/>
    <dgm:cxn modelId="{7E0D4C94-5367-4785-B128-4DC1522B3107}" type="presParOf" srcId="{C18FD599-5A8C-4EF0-B677-7508B61C69D4}" destId="{0BD2BAB8-BCE2-4747-9F58-AB6F16FB8AE2}" srcOrd="0" destOrd="0" presId="urn:microsoft.com/office/officeart/2005/8/layout/vList4"/>
    <dgm:cxn modelId="{950416EA-3B7C-481E-8C61-D719CF6FEFC8}" type="presParOf" srcId="{C18FD599-5A8C-4EF0-B677-7508B61C69D4}" destId="{D80E8E4C-8632-4442-8959-74088EC0A2D6}" srcOrd="1" destOrd="0" presId="urn:microsoft.com/office/officeart/2005/8/layout/vList4"/>
    <dgm:cxn modelId="{E36E98B4-54AB-4F8F-AF5B-0C0656C2FFC1}" type="presParOf" srcId="{C18FD599-5A8C-4EF0-B677-7508B61C69D4}" destId="{3FE27A8D-AD53-4BA6-B6E2-402CCA6E5E62}" srcOrd="2" destOrd="0" presId="urn:microsoft.com/office/officeart/2005/8/layout/vList4"/>
    <dgm:cxn modelId="{2C1E98DB-A5E4-4AC3-B23B-59715D82CBBF}" type="presParOf" srcId="{4DE728DE-4E16-4E2F-A0DB-62A2684AC02D}" destId="{8013A9F8-6FF4-41DB-A42B-DF7BA14C0557}" srcOrd="7" destOrd="0" presId="urn:microsoft.com/office/officeart/2005/8/layout/vList4"/>
    <dgm:cxn modelId="{6C06D726-5754-4966-8FAD-D0A5A6800B28}" type="presParOf" srcId="{4DE728DE-4E16-4E2F-A0DB-62A2684AC02D}" destId="{85A6A49A-E13C-405E-9B8E-B1279597FF1A}" srcOrd="8" destOrd="0" presId="urn:microsoft.com/office/officeart/2005/8/layout/vList4"/>
    <dgm:cxn modelId="{BED6C7D3-B1A6-41C6-A530-064A2D67586B}" type="presParOf" srcId="{85A6A49A-E13C-405E-9B8E-B1279597FF1A}" destId="{03A5C815-53FA-4FC7-8507-30F62AE68A2F}" srcOrd="0" destOrd="0" presId="urn:microsoft.com/office/officeart/2005/8/layout/vList4"/>
    <dgm:cxn modelId="{15076882-5465-467B-98E2-B1BBA1A59D18}" type="presParOf" srcId="{85A6A49A-E13C-405E-9B8E-B1279597FF1A}" destId="{69D4468C-9A30-4065-8113-19F7FDDB7A7D}" srcOrd="1" destOrd="0" presId="urn:microsoft.com/office/officeart/2005/8/layout/vList4"/>
    <dgm:cxn modelId="{A73E77A6-5E73-48CE-85A7-94CBDAE54AF2}" type="presParOf" srcId="{85A6A49A-E13C-405E-9B8E-B1279597FF1A}" destId="{162B2612-1A11-45FF-A56D-FE4229AF932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F55AD7-BC6B-417B-B144-24B6D6F257ED}"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l-GR"/>
        </a:p>
      </dgm:t>
    </dgm:pt>
    <dgm:pt modelId="{B2051793-A2DC-449B-8A96-57167D25F500}">
      <dgm:prSet phldrT="[Κείμενο]"/>
      <dgm:spPr>
        <a:solidFill>
          <a:schemeClr val="accent2">
            <a:lumMod val="60000"/>
            <a:lumOff val="40000"/>
          </a:schemeClr>
        </a:solidFill>
      </dgm:spPr>
      <dgm:t>
        <a:bodyPr/>
        <a:lstStyle/>
        <a:p>
          <a:r>
            <a:rPr lang="el-GR" dirty="0" smtClean="0"/>
            <a:t>Νέα Προγραμματική Περίοδος 2021 – 2027</a:t>
          </a:r>
        </a:p>
        <a:p>
          <a:r>
            <a:rPr lang="el-GR" dirty="0" smtClean="0"/>
            <a:t>Στόχοι πολιτικής</a:t>
          </a:r>
          <a:endParaRPr lang="el-GR" dirty="0"/>
        </a:p>
      </dgm:t>
    </dgm:pt>
    <dgm:pt modelId="{93704A43-29A5-46C9-9773-DE06EA1D1C87}" type="parTrans" cxnId="{451E2FF5-E6AB-4982-9135-ADEAE1EACF4B}">
      <dgm:prSet/>
      <dgm:spPr/>
      <dgm:t>
        <a:bodyPr/>
        <a:lstStyle/>
        <a:p>
          <a:endParaRPr lang="el-GR"/>
        </a:p>
      </dgm:t>
    </dgm:pt>
    <dgm:pt modelId="{D05FDF30-C528-4627-8D3E-50DD723B0D21}" type="sibTrans" cxnId="{451E2FF5-E6AB-4982-9135-ADEAE1EACF4B}">
      <dgm:prSet/>
      <dgm:spPr/>
      <dgm:t>
        <a:bodyPr/>
        <a:lstStyle/>
        <a:p>
          <a:endParaRPr lang="el-GR"/>
        </a:p>
      </dgm:t>
    </dgm:pt>
    <dgm:pt modelId="{C8A917CE-4D5C-44F7-B107-2DA0D1A531A5}">
      <dgm:prSet phldrT="[Κείμενο]" custT="1"/>
      <dgm:spPr>
        <a:solidFill>
          <a:schemeClr val="accent5">
            <a:lumMod val="40000"/>
            <a:lumOff val="60000"/>
          </a:schemeClr>
        </a:solidFill>
      </dgm:spPr>
      <dgm:t>
        <a:bodyPr/>
        <a:lstStyle/>
        <a:p>
          <a:r>
            <a:rPr lang="el-GR" sz="2000" b="1" dirty="0">
              <a:solidFill>
                <a:schemeClr val="tx1"/>
              </a:solidFill>
            </a:rPr>
            <a:t>1. Μια εξυπνότερη Ευρώπη μέσω της προώθησης του καινοτόμου και έξυπνου οικονομικού μετασχηματισμού</a:t>
          </a:r>
        </a:p>
      </dgm:t>
    </dgm:pt>
    <dgm:pt modelId="{2A625EC4-085B-4B9C-AEB2-7054CC662FCB}" type="parTrans" cxnId="{82FF1461-B18F-407A-B47B-EA09758B271B}">
      <dgm:prSet/>
      <dgm:spPr/>
      <dgm:t>
        <a:bodyPr/>
        <a:lstStyle/>
        <a:p>
          <a:endParaRPr lang="el-GR"/>
        </a:p>
      </dgm:t>
    </dgm:pt>
    <dgm:pt modelId="{5E5EA380-A450-4EAE-B096-BBA93E49E25F}" type="sibTrans" cxnId="{82FF1461-B18F-407A-B47B-EA09758B271B}">
      <dgm:prSet/>
      <dgm:spPr/>
      <dgm:t>
        <a:bodyPr/>
        <a:lstStyle/>
        <a:p>
          <a:endParaRPr lang="el-GR"/>
        </a:p>
      </dgm:t>
    </dgm:pt>
    <dgm:pt modelId="{757D0881-4A86-46FD-9B13-C44BBFA8A4DF}">
      <dgm:prSet phldrT="[Κείμενο]"/>
      <dgm:spPr>
        <a:solidFill>
          <a:schemeClr val="accent1">
            <a:lumMod val="75000"/>
          </a:schemeClr>
        </a:solidFill>
      </dgm:spPr>
      <dgm:t>
        <a:bodyPr/>
        <a:lstStyle/>
        <a:p>
          <a:r>
            <a:rPr lang="el-GR" dirty="0"/>
            <a:t>2. Μια πιο πράσινη Ευρώπη με χαμηλές εκπομπές διοξειδίου του άνθρακα μέσω της προώθησης  της δίκαιης μετάβασης σε καθαρές μορφές ενέργειας, των πράσινων και γαλάζιων επενδύσεων, της κυκλικής οικονομίας, της προσαρμογής στην κλιματική αλλαγή, της πρόληψης και της διαχείρισης των κινδύνων</a:t>
          </a:r>
        </a:p>
      </dgm:t>
    </dgm:pt>
    <dgm:pt modelId="{ED47C5B2-1BA2-431C-B918-DDFFD843B290}" type="parTrans" cxnId="{F803B305-39F7-4305-BE97-9FF00B6DF650}">
      <dgm:prSet/>
      <dgm:spPr/>
      <dgm:t>
        <a:bodyPr/>
        <a:lstStyle/>
        <a:p>
          <a:endParaRPr lang="el-GR"/>
        </a:p>
      </dgm:t>
    </dgm:pt>
    <dgm:pt modelId="{6AD457F7-9B78-403B-AB04-7F23ED089027}" type="sibTrans" cxnId="{F803B305-39F7-4305-BE97-9FF00B6DF650}">
      <dgm:prSet/>
      <dgm:spPr/>
      <dgm:t>
        <a:bodyPr/>
        <a:lstStyle/>
        <a:p>
          <a:endParaRPr lang="el-GR"/>
        </a:p>
      </dgm:t>
    </dgm:pt>
    <dgm:pt modelId="{0D8A1EF4-B2EB-48FD-9DBA-881B449C7FC7}">
      <dgm:prSet phldrT="[Κείμενο]"/>
      <dgm:spPr/>
      <dgm:t>
        <a:bodyPr/>
        <a:lstStyle/>
        <a:p>
          <a:r>
            <a:rPr lang="el-GR" dirty="0"/>
            <a:t>3. Μια πιο διασυνδεδεμένη Ευρώπη μέσω της ενίσχυσης της κινητικότητας και των περιφερειακών διασυνδέσεων»</a:t>
          </a:r>
        </a:p>
      </dgm:t>
    </dgm:pt>
    <dgm:pt modelId="{25587E95-024C-4E22-9942-B3397862E432}" type="parTrans" cxnId="{7002C238-218E-4C6A-8F72-08BA63EFD7F8}">
      <dgm:prSet/>
      <dgm:spPr/>
      <dgm:t>
        <a:bodyPr/>
        <a:lstStyle/>
        <a:p>
          <a:endParaRPr lang="el-GR"/>
        </a:p>
      </dgm:t>
    </dgm:pt>
    <dgm:pt modelId="{F4A7DE05-0EB8-4476-AF5C-041B0951C550}" type="sibTrans" cxnId="{7002C238-218E-4C6A-8F72-08BA63EFD7F8}">
      <dgm:prSet/>
      <dgm:spPr/>
      <dgm:t>
        <a:bodyPr/>
        <a:lstStyle/>
        <a:p>
          <a:endParaRPr lang="el-GR"/>
        </a:p>
      </dgm:t>
    </dgm:pt>
    <dgm:pt modelId="{2DE3CD25-3DB5-41B6-A2D5-CAE9BDC5DB39}">
      <dgm:prSet phldrT="[Κείμενο]"/>
      <dgm:spPr/>
      <dgm:t>
        <a:bodyPr/>
        <a:lstStyle/>
        <a:p>
          <a:r>
            <a:rPr lang="el-GR" dirty="0"/>
            <a:t>4. Μια πιο κοινωνική Ευρώπη μέσω της υλοποίησης του ευρωπαϊκού πυλώνα κοινωνικών  δικαιωμάτων</a:t>
          </a:r>
        </a:p>
      </dgm:t>
    </dgm:pt>
    <dgm:pt modelId="{1250E684-CDF8-4DCE-B056-4E76F3336E16}" type="parTrans" cxnId="{8FE73F4C-E37A-4171-B423-4729A86D3064}">
      <dgm:prSet/>
      <dgm:spPr/>
      <dgm:t>
        <a:bodyPr/>
        <a:lstStyle/>
        <a:p>
          <a:endParaRPr lang="el-GR"/>
        </a:p>
      </dgm:t>
    </dgm:pt>
    <dgm:pt modelId="{7E0580FE-94CF-41A3-875F-8257C49B04CA}" type="sibTrans" cxnId="{8FE73F4C-E37A-4171-B423-4729A86D3064}">
      <dgm:prSet/>
      <dgm:spPr/>
      <dgm:t>
        <a:bodyPr/>
        <a:lstStyle/>
        <a:p>
          <a:endParaRPr lang="el-GR"/>
        </a:p>
      </dgm:t>
    </dgm:pt>
    <dgm:pt modelId="{CD822675-E282-4E59-A4DB-8DDDEABC9EC3}">
      <dgm:prSet phldrT="[Κείμενο]"/>
      <dgm:spPr/>
      <dgm:t>
        <a:bodyPr/>
        <a:lstStyle/>
        <a:p>
          <a:r>
            <a:rPr lang="el-GR" dirty="0"/>
            <a:t>5. Μια Ευρώπη πιο κοντά στους πολίτες της μέσω της προώθησης της βιώσιμης και ολοκληρωμένης ανάπτυξης των αστικών, αγροτικών και παράκτιων περιοχών, καθώς και μέσω της στήριξης τοπικών πρωτοβουλιών</a:t>
          </a:r>
        </a:p>
      </dgm:t>
    </dgm:pt>
    <dgm:pt modelId="{6E34A6A8-F7C4-493C-AAA5-7096EE7A71E3}" type="parTrans" cxnId="{FDBACB57-F968-4C97-9AE8-7DD3F7309610}">
      <dgm:prSet/>
      <dgm:spPr/>
      <dgm:t>
        <a:bodyPr/>
        <a:lstStyle/>
        <a:p>
          <a:endParaRPr lang="el-GR"/>
        </a:p>
      </dgm:t>
    </dgm:pt>
    <dgm:pt modelId="{80D35CA5-27B5-41BE-8314-9F943468557A}" type="sibTrans" cxnId="{FDBACB57-F968-4C97-9AE8-7DD3F7309610}">
      <dgm:prSet/>
      <dgm:spPr/>
      <dgm:t>
        <a:bodyPr/>
        <a:lstStyle/>
        <a:p>
          <a:endParaRPr lang="el-GR"/>
        </a:p>
      </dgm:t>
    </dgm:pt>
    <dgm:pt modelId="{804E6887-2E0A-4EAB-813F-71A44E23F573}" type="pres">
      <dgm:prSet presAssocID="{C4F55AD7-BC6B-417B-B144-24B6D6F257ED}" presName="composite" presStyleCnt="0">
        <dgm:presLayoutVars>
          <dgm:chMax val="1"/>
          <dgm:dir/>
          <dgm:resizeHandles val="exact"/>
        </dgm:presLayoutVars>
      </dgm:prSet>
      <dgm:spPr/>
      <dgm:t>
        <a:bodyPr/>
        <a:lstStyle/>
        <a:p>
          <a:endParaRPr lang="el-GR"/>
        </a:p>
      </dgm:t>
    </dgm:pt>
    <dgm:pt modelId="{ABEBA3B5-E694-4B27-B234-649A1A1C7204}" type="pres">
      <dgm:prSet presAssocID="{B2051793-A2DC-449B-8A96-57167D25F500}" presName="roof" presStyleLbl="dkBgShp" presStyleIdx="0" presStyleCnt="2"/>
      <dgm:spPr/>
      <dgm:t>
        <a:bodyPr/>
        <a:lstStyle/>
        <a:p>
          <a:endParaRPr lang="el-GR"/>
        </a:p>
      </dgm:t>
    </dgm:pt>
    <dgm:pt modelId="{335A9C31-4100-4D80-A688-8C606C3B2644}" type="pres">
      <dgm:prSet presAssocID="{B2051793-A2DC-449B-8A96-57167D25F500}" presName="pillars" presStyleCnt="0"/>
      <dgm:spPr/>
    </dgm:pt>
    <dgm:pt modelId="{D4D80D77-B9DF-4F90-B65B-DDB54BECEB41}" type="pres">
      <dgm:prSet presAssocID="{B2051793-A2DC-449B-8A96-57167D25F500}" presName="pillar1" presStyleLbl="node1" presStyleIdx="0" presStyleCnt="5">
        <dgm:presLayoutVars>
          <dgm:bulletEnabled val="1"/>
        </dgm:presLayoutVars>
      </dgm:prSet>
      <dgm:spPr/>
      <dgm:t>
        <a:bodyPr/>
        <a:lstStyle/>
        <a:p>
          <a:endParaRPr lang="el-GR"/>
        </a:p>
      </dgm:t>
    </dgm:pt>
    <dgm:pt modelId="{446365A3-8DBC-49A4-BF1C-5AE37A2822C7}" type="pres">
      <dgm:prSet presAssocID="{757D0881-4A86-46FD-9B13-C44BBFA8A4DF}" presName="pillarX" presStyleLbl="node1" presStyleIdx="1" presStyleCnt="5">
        <dgm:presLayoutVars>
          <dgm:bulletEnabled val="1"/>
        </dgm:presLayoutVars>
      </dgm:prSet>
      <dgm:spPr/>
      <dgm:t>
        <a:bodyPr/>
        <a:lstStyle/>
        <a:p>
          <a:endParaRPr lang="el-GR"/>
        </a:p>
      </dgm:t>
    </dgm:pt>
    <dgm:pt modelId="{4EC8D878-ABDD-4B83-B2FB-501A014D5AFB}" type="pres">
      <dgm:prSet presAssocID="{0D8A1EF4-B2EB-48FD-9DBA-881B449C7FC7}" presName="pillarX" presStyleLbl="node1" presStyleIdx="2" presStyleCnt="5">
        <dgm:presLayoutVars>
          <dgm:bulletEnabled val="1"/>
        </dgm:presLayoutVars>
      </dgm:prSet>
      <dgm:spPr/>
      <dgm:t>
        <a:bodyPr/>
        <a:lstStyle/>
        <a:p>
          <a:endParaRPr lang="el-GR"/>
        </a:p>
      </dgm:t>
    </dgm:pt>
    <dgm:pt modelId="{F39A5671-638A-48C8-BDAB-548274A0B7D0}" type="pres">
      <dgm:prSet presAssocID="{2DE3CD25-3DB5-41B6-A2D5-CAE9BDC5DB39}" presName="pillarX" presStyleLbl="node1" presStyleIdx="3" presStyleCnt="5">
        <dgm:presLayoutVars>
          <dgm:bulletEnabled val="1"/>
        </dgm:presLayoutVars>
      </dgm:prSet>
      <dgm:spPr/>
      <dgm:t>
        <a:bodyPr/>
        <a:lstStyle/>
        <a:p>
          <a:endParaRPr lang="el-GR"/>
        </a:p>
      </dgm:t>
    </dgm:pt>
    <dgm:pt modelId="{9C9C86AE-8EDF-4680-A5C7-48F6E5C30FAA}" type="pres">
      <dgm:prSet presAssocID="{CD822675-E282-4E59-A4DB-8DDDEABC9EC3}" presName="pillarX" presStyleLbl="node1" presStyleIdx="4" presStyleCnt="5">
        <dgm:presLayoutVars>
          <dgm:bulletEnabled val="1"/>
        </dgm:presLayoutVars>
      </dgm:prSet>
      <dgm:spPr/>
      <dgm:t>
        <a:bodyPr/>
        <a:lstStyle/>
        <a:p>
          <a:endParaRPr lang="el-GR"/>
        </a:p>
      </dgm:t>
    </dgm:pt>
    <dgm:pt modelId="{D09B9780-B3D5-423D-B63F-0540A5108470}" type="pres">
      <dgm:prSet presAssocID="{B2051793-A2DC-449B-8A96-57167D25F500}" presName="base" presStyleLbl="dkBgShp" presStyleIdx="1" presStyleCnt="2"/>
      <dgm:spPr/>
    </dgm:pt>
  </dgm:ptLst>
  <dgm:cxnLst>
    <dgm:cxn modelId="{FC6895BE-0A85-4675-B138-11BD2CF5761A}" type="presOf" srcId="{757D0881-4A86-46FD-9B13-C44BBFA8A4DF}" destId="{446365A3-8DBC-49A4-BF1C-5AE37A2822C7}" srcOrd="0" destOrd="0" presId="urn:microsoft.com/office/officeart/2005/8/layout/hList3"/>
    <dgm:cxn modelId="{82FF1461-B18F-407A-B47B-EA09758B271B}" srcId="{B2051793-A2DC-449B-8A96-57167D25F500}" destId="{C8A917CE-4D5C-44F7-B107-2DA0D1A531A5}" srcOrd="0" destOrd="0" parTransId="{2A625EC4-085B-4B9C-AEB2-7054CC662FCB}" sibTransId="{5E5EA380-A450-4EAE-B096-BBA93E49E25F}"/>
    <dgm:cxn modelId="{F803B305-39F7-4305-BE97-9FF00B6DF650}" srcId="{B2051793-A2DC-449B-8A96-57167D25F500}" destId="{757D0881-4A86-46FD-9B13-C44BBFA8A4DF}" srcOrd="1" destOrd="0" parTransId="{ED47C5B2-1BA2-431C-B918-DDFFD843B290}" sibTransId="{6AD457F7-9B78-403B-AB04-7F23ED089027}"/>
    <dgm:cxn modelId="{D4936EDE-37BD-4461-BEAF-5D1BA2F23B35}" type="presOf" srcId="{C8A917CE-4D5C-44F7-B107-2DA0D1A531A5}" destId="{D4D80D77-B9DF-4F90-B65B-DDB54BECEB41}" srcOrd="0" destOrd="0" presId="urn:microsoft.com/office/officeart/2005/8/layout/hList3"/>
    <dgm:cxn modelId="{3D160517-AF31-4AEB-81ED-3D9AAA8ED215}" type="presOf" srcId="{B2051793-A2DC-449B-8A96-57167D25F500}" destId="{ABEBA3B5-E694-4B27-B234-649A1A1C7204}" srcOrd="0" destOrd="0" presId="urn:microsoft.com/office/officeart/2005/8/layout/hList3"/>
    <dgm:cxn modelId="{0EEB0BB7-9AA2-4251-ACA6-BE12BF50247B}" type="presOf" srcId="{C4F55AD7-BC6B-417B-B144-24B6D6F257ED}" destId="{804E6887-2E0A-4EAB-813F-71A44E23F573}" srcOrd="0" destOrd="0" presId="urn:microsoft.com/office/officeart/2005/8/layout/hList3"/>
    <dgm:cxn modelId="{62472640-3498-4C9B-8067-C49ABBDEE1C3}" type="presOf" srcId="{0D8A1EF4-B2EB-48FD-9DBA-881B449C7FC7}" destId="{4EC8D878-ABDD-4B83-B2FB-501A014D5AFB}" srcOrd="0" destOrd="0" presId="urn:microsoft.com/office/officeart/2005/8/layout/hList3"/>
    <dgm:cxn modelId="{451E2FF5-E6AB-4982-9135-ADEAE1EACF4B}" srcId="{C4F55AD7-BC6B-417B-B144-24B6D6F257ED}" destId="{B2051793-A2DC-449B-8A96-57167D25F500}" srcOrd="0" destOrd="0" parTransId="{93704A43-29A5-46C9-9773-DE06EA1D1C87}" sibTransId="{D05FDF30-C528-4627-8D3E-50DD723B0D21}"/>
    <dgm:cxn modelId="{FDBACB57-F968-4C97-9AE8-7DD3F7309610}" srcId="{B2051793-A2DC-449B-8A96-57167D25F500}" destId="{CD822675-E282-4E59-A4DB-8DDDEABC9EC3}" srcOrd="4" destOrd="0" parTransId="{6E34A6A8-F7C4-493C-AAA5-7096EE7A71E3}" sibTransId="{80D35CA5-27B5-41BE-8314-9F943468557A}"/>
    <dgm:cxn modelId="{B95009B9-6CBB-4C56-90BD-853F06A79FC6}" type="presOf" srcId="{CD822675-E282-4E59-A4DB-8DDDEABC9EC3}" destId="{9C9C86AE-8EDF-4680-A5C7-48F6E5C30FAA}" srcOrd="0" destOrd="0" presId="urn:microsoft.com/office/officeart/2005/8/layout/hList3"/>
    <dgm:cxn modelId="{7002C238-218E-4C6A-8F72-08BA63EFD7F8}" srcId="{B2051793-A2DC-449B-8A96-57167D25F500}" destId="{0D8A1EF4-B2EB-48FD-9DBA-881B449C7FC7}" srcOrd="2" destOrd="0" parTransId="{25587E95-024C-4E22-9942-B3397862E432}" sibTransId="{F4A7DE05-0EB8-4476-AF5C-041B0951C550}"/>
    <dgm:cxn modelId="{70B91D4D-C7BB-457B-A673-562465177DAF}" type="presOf" srcId="{2DE3CD25-3DB5-41B6-A2D5-CAE9BDC5DB39}" destId="{F39A5671-638A-48C8-BDAB-548274A0B7D0}" srcOrd="0" destOrd="0" presId="urn:microsoft.com/office/officeart/2005/8/layout/hList3"/>
    <dgm:cxn modelId="{8FE73F4C-E37A-4171-B423-4729A86D3064}" srcId="{B2051793-A2DC-449B-8A96-57167D25F500}" destId="{2DE3CD25-3DB5-41B6-A2D5-CAE9BDC5DB39}" srcOrd="3" destOrd="0" parTransId="{1250E684-CDF8-4DCE-B056-4E76F3336E16}" sibTransId="{7E0580FE-94CF-41A3-875F-8257C49B04CA}"/>
    <dgm:cxn modelId="{174C0F19-007E-4D42-BAD4-E22B8DCEF641}" type="presParOf" srcId="{804E6887-2E0A-4EAB-813F-71A44E23F573}" destId="{ABEBA3B5-E694-4B27-B234-649A1A1C7204}" srcOrd="0" destOrd="0" presId="urn:microsoft.com/office/officeart/2005/8/layout/hList3"/>
    <dgm:cxn modelId="{1A70879A-E338-44C3-B512-091B61AB32A5}" type="presParOf" srcId="{804E6887-2E0A-4EAB-813F-71A44E23F573}" destId="{335A9C31-4100-4D80-A688-8C606C3B2644}" srcOrd="1" destOrd="0" presId="urn:microsoft.com/office/officeart/2005/8/layout/hList3"/>
    <dgm:cxn modelId="{616A72C3-3581-415D-8104-C7405F3C1E13}" type="presParOf" srcId="{335A9C31-4100-4D80-A688-8C606C3B2644}" destId="{D4D80D77-B9DF-4F90-B65B-DDB54BECEB41}" srcOrd="0" destOrd="0" presId="urn:microsoft.com/office/officeart/2005/8/layout/hList3"/>
    <dgm:cxn modelId="{A154505C-2B38-4E5C-9E3B-D5985785CD99}" type="presParOf" srcId="{335A9C31-4100-4D80-A688-8C606C3B2644}" destId="{446365A3-8DBC-49A4-BF1C-5AE37A2822C7}" srcOrd="1" destOrd="0" presId="urn:microsoft.com/office/officeart/2005/8/layout/hList3"/>
    <dgm:cxn modelId="{35786FFC-8B58-4134-84E0-BB567A78BFE4}" type="presParOf" srcId="{335A9C31-4100-4D80-A688-8C606C3B2644}" destId="{4EC8D878-ABDD-4B83-B2FB-501A014D5AFB}" srcOrd="2" destOrd="0" presId="urn:microsoft.com/office/officeart/2005/8/layout/hList3"/>
    <dgm:cxn modelId="{0D3235A2-4516-4645-BDF0-0971B925BA9F}" type="presParOf" srcId="{335A9C31-4100-4D80-A688-8C606C3B2644}" destId="{F39A5671-638A-48C8-BDAB-548274A0B7D0}" srcOrd="3" destOrd="0" presId="urn:microsoft.com/office/officeart/2005/8/layout/hList3"/>
    <dgm:cxn modelId="{0AEFD650-ADA8-4B8C-ABD6-6ED5ADA7165A}" type="presParOf" srcId="{335A9C31-4100-4D80-A688-8C606C3B2644}" destId="{9C9C86AE-8EDF-4680-A5C7-48F6E5C30FAA}" srcOrd="4" destOrd="0" presId="urn:microsoft.com/office/officeart/2005/8/layout/hList3"/>
    <dgm:cxn modelId="{75BB0F9C-44C7-4857-8074-AFA3414178F5}" type="presParOf" srcId="{804E6887-2E0A-4EAB-813F-71A44E23F573}" destId="{D09B9780-B3D5-423D-B63F-0540A5108470}"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B877D-8792-4523-8E58-48051E81BE1F}">
      <dsp:nvSpPr>
        <dsp:cNvPr id="0" name=""/>
        <dsp:cNvSpPr/>
      </dsp:nvSpPr>
      <dsp:spPr>
        <a:xfrm>
          <a:off x="1074" y="400"/>
          <a:ext cx="9360633" cy="1208351"/>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l-GR" sz="5400" kern="1200" dirty="0"/>
            <a:t>ΕΣΕΤΑΚ</a:t>
          </a:r>
        </a:p>
      </dsp:txBody>
      <dsp:txXfrm>
        <a:off x="36465" y="35791"/>
        <a:ext cx="9289851" cy="1137569"/>
      </dsp:txXfrm>
    </dsp:sp>
    <dsp:sp modelId="{C8381F06-2D84-4EE1-BA57-9C3E38355E42}">
      <dsp:nvSpPr>
        <dsp:cNvPr id="0" name=""/>
        <dsp:cNvSpPr/>
      </dsp:nvSpPr>
      <dsp:spPr>
        <a:xfrm>
          <a:off x="1074" y="1369271"/>
          <a:ext cx="6114655" cy="1208351"/>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a:t>RIS3</a:t>
          </a:r>
          <a:endParaRPr lang="el-GR" sz="3300" kern="1200" dirty="0"/>
        </a:p>
      </dsp:txBody>
      <dsp:txXfrm>
        <a:off x="36465" y="1404662"/>
        <a:ext cx="6043873" cy="1137569"/>
      </dsp:txXfrm>
    </dsp:sp>
    <dsp:sp modelId="{EAA5DE03-D861-4449-A258-997D28889106}">
      <dsp:nvSpPr>
        <dsp:cNvPr id="0" name=""/>
        <dsp:cNvSpPr/>
      </dsp:nvSpPr>
      <dsp:spPr>
        <a:xfrm>
          <a:off x="1074" y="2738143"/>
          <a:ext cx="2994444" cy="12083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a:t>Εμβληματικές Πρωτοβουλίες</a:t>
          </a:r>
        </a:p>
      </dsp:txBody>
      <dsp:txXfrm>
        <a:off x="36465" y="2773534"/>
        <a:ext cx="2923662" cy="1137569"/>
      </dsp:txXfrm>
    </dsp:sp>
    <dsp:sp modelId="{F96A94CA-1701-4168-96CF-265DD8C60D2E}">
      <dsp:nvSpPr>
        <dsp:cNvPr id="0" name=""/>
        <dsp:cNvSpPr/>
      </dsp:nvSpPr>
      <dsp:spPr>
        <a:xfrm>
          <a:off x="3121285" y="2738143"/>
          <a:ext cx="2994444" cy="1208351"/>
        </a:xfrm>
        <a:prstGeom prst="roundRect">
          <a:avLst>
            <a:gd name="adj" fmla="val 10000"/>
          </a:avLst>
        </a:prstGeom>
        <a:gradFill flip="none" rotWithShape="0">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8900000" scaled="1"/>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a:t>Ερευνητικοί </a:t>
          </a:r>
          <a:r>
            <a:rPr lang="el-GR" sz="1900" kern="1200" dirty="0" smtClean="0"/>
            <a:t>Φορείς</a:t>
          </a:r>
          <a:r>
            <a:rPr lang="en-US" sz="1900" kern="1200" dirty="0" smtClean="0"/>
            <a:t>, </a:t>
          </a:r>
          <a:r>
            <a:rPr lang="el-GR" sz="1900" kern="1200" dirty="0" smtClean="0"/>
            <a:t>Μεγάλες Υποδομές</a:t>
          </a:r>
          <a:endParaRPr lang="el-GR" sz="1900" kern="1200" dirty="0"/>
        </a:p>
      </dsp:txBody>
      <dsp:txXfrm>
        <a:off x="3156676" y="2773534"/>
        <a:ext cx="2923662" cy="1137569"/>
      </dsp:txXfrm>
    </dsp:sp>
    <dsp:sp modelId="{09166E04-8977-4E02-BABC-E3F8AE18CEA7}">
      <dsp:nvSpPr>
        <dsp:cNvPr id="0" name=""/>
        <dsp:cNvSpPr/>
      </dsp:nvSpPr>
      <dsp:spPr>
        <a:xfrm>
          <a:off x="6367263" y="1369271"/>
          <a:ext cx="2994444" cy="1208351"/>
        </a:xfrm>
        <a:prstGeom prst="roundRect">
          <a:avLst>
            <a:gd name="adj" fmla="val 10000"/>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l-GR" sz="3300" kern="1200" dirty="0"/>
            <a:t>Βασική Έρευνα</a:t>
          </a:r>
        </a:p>
      </dsp:txBody>
      <dsp:txXfrm>
        <a:off x="6402654" y="1404662"/>
        <a:ext cx="2923662" cy="1137569"/>
      </dsp:txXfrm>
    </dsp:sp>
    <dsp:sp modelId="{4CFF9471-C662-4C9F-A3E6-F5979D2B2723}">
      <dsp:nvSpPr>
        <dsp:cNvPr id="0" name=""/>
        <dsp:cNvSpPr/>
      </dsp:nvSpPr>
      <dsp:spPr>
        <a:xfrm>
          <a:off x="6367263" y="2738143"/>
          <a:ext cx="2994444" cy="1208351"/>
        </a:xfrm>
        <a:prstGeom prst="roundRect">
          <a:avLst>
            <a:gd name="adj" fmla="val 10000"/>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13500000" scaled="1"/>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a:t>Διεθνείς Συνεργασίες</a:t>
          </a:r>
        </a:p>
        <a:p>
          <a:pPr lvl="0" algn="ctr" defTabSz="844550">
            <a:lnSpc>
              <a:spcPct val="90000"/>
            </a:lnSpc>
            <a:spcBef>
              <a:spcPct val="0"/>
            </a:spcBef>
            <a:spcAft>
              <a:spcPct val="35000"/>
            </a:spcAft>
          </a:pPr>
          <a:r>
            <a:rPr lang="el-GR" sz="1900" kern="1200" dirty="0"/>
            <a:t>Διεθνείς Οργανισμοί</a:t>
          </a:r>
        </a:p>
        <a:p>
          <a:pPr lvl="0" algn="ctr" defTabSz="844550">
            <a:lnSpc>
              <a:spcPct val="90000"/>
            </a:lnSpc>
            <a:spcBef>
              <a:spcPct val="0"/>
            </a:spcBef>
            <a:spcAft>
              <a:spcPct val="35000"/>
            </a:spcAft>
          </a:pPr>
          <a:r>
            <a:rPr lang="el-GR" sz="1900" kern="1200" dirty="0"/>
            <a:t>ΕΧΕ (</a:t>
          </a:r>
          <a:r>
            <a:rPr lang="en-US" sz="1900" kern="1200" dirty="0"/>
            <a:t>PRIMA, JPIs </a:t>
          </a:r>
          <a:r>
            <a:rPr lang="el-GR" sz="1900" kern="1200" dirty="0"/>
            <a:t>κα)</a:t>
          </a:r>
        </a:p>
      </dsp:txBody>
      <dsp:txXfrm>
        <a:off x="6402654" y="2773534"/>
        <a:ext cx="2923662" cy="11375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E98E7-62C3-4E71-958F-091FE7AFBF62}">
      <dsp:nvSpPr>
        <dsp:cNvPr id="0" name=""/>
        <dsp:cNvSpPr/>
      </dsp:nvSpPr>
      <dsp:spPr>
        <a:xfrm>
          <a:off x="1420" y="0"/>
          <a:ext cx="3693126" cy="525570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l-GR" sz="2400" kern="1200" dirty="0">
              <a:solidFill>
                <a:sysClr val="windowText" lastClr="000000">
                  <a:hueOff val="0"/>
                  <a:satOff val="0"/>
                  <a:lumOff val="0"/>
                  <a:alphaOff val="0"/>
                </a:sysClr>
              </a:solidFill>
              <a:latin typeface="Calibri"/>
              <a:ea typeface="+mn-ea"/>
              <a:cs typeface="+mn-cs"/>
            </a:rPr>
            <a:t>Άξονας 1:Επένδυση στην Καινοτομία</a:t>
          </a:r>
        </a:p>
      </dsp:txBody>
      <dsp:txXfrm>
        <a:off x="1420" y="0"/>
        <a:ext cx="3693126" cy="1576710"/>
      </dsp:txXfrm>
    </dsp:sp>
    <dsp:sp modelId="{69F89476-9DBF-4912-AC95-17A390F91139}">
      <dsp:nvSpPr>
        <dsp:cNvPr id="0" name=""/>
        <dsp:cNvSpPr/>
      </dsp:nvSpPr>
      <dsp:spPr>
        <a:xfrm>
          <a:off x="370733" y="1536452"/>
          <a:ext cx="2954501" cy="1062167"/>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buNone/>
          </a:pPr>
          <a:r>
            <a:rPr lang="el-GR" sz="2000" kern="1200" dirty="0">
              <a:solidFill>
                <a:sysClr val="window" lastClr="FFFFFF"/>
              </a:solidFill>
              <a:latin typeface="Calibri"/>
              <a:ea typeface="+mn-ea"/>
              <a:cs typeface="+mn-cs"/>
            </a:rPr>
            <a:t>Διασύνδεση έρευνας με παραγωγικό ιστό</a:t>
          </a:r>
        </a:p>
      </dsp:txBody>
      <dsp:txXfrm>
        <a:off x="401843" y="1567562"/>
        <a:ext cx="2892281" cy="999947"/>
      </dsp:txXfrm>
    </dsp:sp>
    <dsp:sp modelId="{FE55EEB0-6659-4928-A233-AF55AB9AD146}">
      <dsp:nvSpPr>
        <dsp:cNvPr id="0" name=""/>
        <dsp:cNvSpPr/>
      </dsp:nvSpPr>
      <dsp:spPr>
        <a:xfrm>
          <a:off x="370733" y="3124189"/>
          <a:ext cx="2954501" cy="1062167"/>
        </a:xfrm>
        <a:prstGeom prst="roundRect">
          <a:avLst>
            <a:gd name="adj" fmla="val 10000"/>
          </a:avLst>
        </a:prstGeom>
        <a:solidFill>
          <a:srgbClr val="ED7D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buNone/>
          </a:pPr>
          <a:r>
            <a:rPr lang="el-GR" sz="2000" kern="1200" dirty="0">
              <a:solidFill>
                <a:sysClr val="window" lastClr="FFFFFF"/>
              </a:solidFill>
              <a:latin typeface="Calibri"/>
              <a:ea typeface="+mn-ea"/>
              <a:cs typeface="+mn-cs"/>
            </a:rPr>
            <a:t>Καινοτόμος επιχειρηματικότητα</a:t>
          </a:r>
        </a:p>
      </dsp:txBody>
      <dsp:txXfrm>
        <a:off x="401843" y="3155299"/>
        <a:ext cx="2892281" cy="999947"/>
      </dsp:txXfrm>
    </dsp:sp>
    <dsp:sp modelId="{BB9D44A4-700C-4CAD-936B-F1CEE5E746F1}">
      <dsp:nvSpPr>
        <dsp:cNvPr id="0" name=""/>
        <dsp:cNvSpPr/>
      </dsp:nvSpPr>
      <dsp:spPr>
        <a:xfrm>
          <a:off x="3971531" y="0"/>
          <a:ext cx="3693126" cy="525570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l-GR" sz="2400" kern="1200" dirty="0">
              <a:solidFill>
                <a:sysClr val="windowText" lastClr="000000">
                  <a:hueOff val="0"/>
                  <a:satOff val="0"/>
                  <a:lumOff val="0"/>
                  <a:alphaOff val="0"/>
                </a:sysClr>
              </a:solidFill>
              <a:latin typeface="Calibri"/>
              <a:ea typeface="+mn-ea"/>
              <a:cs typeface="+mn-cs"/>
            </a:rPr>
            <a:t>Άξονας 2: Αριστεία και Ερευνητικό Δυναμικό</a:t>
          </a:r>
        </a:p>
      </dsp:txBody>
      <dsp:txXfrm>
        <a:off x="3971531" y="0"/>
        <a:ext cx="3693126" cy="1576710"/>
      </dsp:txXfrm>
    </dsp:sp>
    <dsp:sp modelId="{8DA3C632-750B-43E4-9A57-4745EF0B2291}">
      <dsp:nvSpPr>
        <dsp:cNvPr id="0" name=""/>
        <dsp:cNvSpPr/>
      </dsp:nvSpPr>
      <dsp:spPr>
        <a:xfrm>
          <a:off x="4340843" y="1536452"/>
          <a:ext cx="2954501" cy="10621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buNone/>
          </a:pPr>
          <a:r>
            <a:rPr lang="el-GR" sz="2000" kern="1200" dirty="0">
              <a:solidFill>
                <a:sysClr val="window" lastClr="FFFFFF"/>
              </a:solidFill>
              <a:latin typeface="Calibri"/>
              <a:ea typeface="+mn-ea"/>
              <a:cs typeface="+mn-cs"/>
            </a:rPr>
            <a:t>Ενίσχυση ανθρώπινου </a:t>
          </a:r>
          <a:r>
            <a:rPr lang="el-GR" sz="2000" kern="1200" dirty="0" smtClean="0">
              <a:solidFill>
                <a:sysClr val="window" lastClr="FFFFFF"/>
              </a:solidFill>
              <a:latin typeface="Calibri"/>
              <a:ea typeface="+mn-ea"/>
              <a:cs typeface="+mn-cs"/>
            </a:rPr>
            <a:t>δυναμικού/ δεξιότητες</a:t>
          </a:r>
          <a:endParaRPr lang="el-GR" sz="2000" kern="1200" dirty="0">
            <a:solidFill>
              <a:sysClr val="window" lastClr="FFFFFF"/>
            </a:solidFill>
            <a:latin typeface="Calibri"/>
            <a:ea typeface="+mn-ea"/>
            <a:cs typeface="+mn-cs"/>
          </a:endParaRPr>
        </a:p>
      </dsp:txBody>
      <dsp:txXfrm>
        <a:off x="4371953" y="1567562"/>
        <a:ext cx="2892281" cy="999947"/>
      </dsp:txXfrm>
    </dsp:sp>
    <dsp:sp modelId="{D4B36458-A165-44DC-BEB6-F413E0605DEB}">
      <dsp:nvSpPr>
        <dsp:cNvPr id="0" name=""/>
        <dsp:cNvSpPr/>
      </dsp:nvSpPr>
      <dsp:spPr>
        <a:xfrm>
          <a:off x="4340843" y="3124189"/>
          <a:ext cx="2954501" cy="106216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buNone/>
          </a:pPr>
          <a:r>
            <a:rPr lang="el-GR" sz="2000" kern="1200" dirty="0">
              <a:solidFill>
                <a:sysClr val="window" lastClr="FFFFFF"/>
              </a:solidFill>
              <a:latin typeface="Calibri"/>
              <a:ea typeface="+mn-ea"/>
              <a:cs typeface="+mn-cs"/>
            </a:rPr>
            <a:t>Ενίσχυση ερευνητικών υποδομών</a:t>
          </a:r>
        </a:p>
      </dsp:txBody>
      <dsp:txXfrm>
        <a:off x="4371953" y="3155299"/>
        <a:ext cx="2892281" cy="999947"/>
      </dsp:txXfrm>
    </dsp:sp>
    <dsp:sp modelId="{C067D2A6-00A9-4DF9-A2D7-F1C8E347B114}">
      <dsp:nvSpPr>
        <dsp:cNvPr id="0" name=""/>
        <dsp:cNvSpPr/>
      </dsp:nvSpPr>
      <dsp:spPr>
        <a:xfrm>
          <a:off x="7941642" y="0"/>
          <a:ext cx="3693126" cy="5255703"/>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l-GR" sz="2400" kern="1200" dirty="0">
              <a:solidFill>
                <a:sysClr val="windowText" lastClr="000000">
                  <a:hueOff val="0"/>
                  <a:satOff val="0"/>
                  <a:lumOff val="0"/>
                  <a:alphaOff val="0"/>
                </a:sysClr>
              </a:solidFill>
              <a:latin typeface="Calibri"/>
              <a:ea typeface="+mn-ea"/>
              <a:cs typeface="+mn-cs"/>
            </a:rPr>
            <a:t>Άξονας 3: Κοινωνικές Προκλήσεις/Διασύνδεση επιστήμης &amp; κοινωνίας/ Υποστήριξη πολιτικών</a:t>
          </a:r>
        </a:p>
      </dsp:txBody>
      <dsp:txXfrm>
        <a:off x="7941642" y="0"/>
        <a:ext cx="3693126" cy="1576710"/>
      </dsp:txXfrm>
    </dsp:sp>
    <dsp:sp modelId="{0B599DAD-E103-413E-977C-CC678F5686CD}">
      <dsp:nvSpPr>
        <dsp:cNvPr id="0" name=""/>
        <dsp:cNvSpPr/>
      </dsp:nvSpPr>
      <dsp:spPr>
        <a:xfrm>
          <a:off x="8310954" y="1536452"/>
          <a:ext cx="2954501" cy="106216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buNone/>
          </a:pPr>
          <a:r>
            <a:rPr lang="el-GR" sz="2000" kern="1200" dirty="0">
              <a:solidFill>
                <a:sysClr val="window" lastClr="FFFFFF"/>
              </a:solidFill>
              <a:latin typeface="Calibri"/>
              <a:ea typeface="+mn-ea"/>
              <a:cs typeface="+mn-cs"/>
            </a:rPr>
            <a:t>Κοινωνικές</a:t>
          </a:r>
          <a:r>
            <a:rPr lang="en-US" sz="2000" kern="1200" dirty="0">
              <a:solidFill>
                <a:sysClr val="window" lastClr="FFFFFF"/>
              </a:solidFill>
              <a:latin typeface="Calibri"/>
              <a:ea typeface="+mn-ea"/>
              <a:cs typeface="+mn-cs"/>
            </a:rPr>
            <a:t>/ </a:t>
          </a:r>
          <a:r>
            <a:rPr lang="el-GR" sz="2000" kern="1200" dirty="0">
              <a:solidFill>
                <a:sysClr val="window" lastClr="FFFFFF"/>
              </a:solidFill>
              <a:latin typeface="Calibri"/>
              <a:ea typeface="+mn-ea"/>
              <a:cs typeface="+mn-cs"/>
            </a:rPr>
            <a:t>Οικονομικές Προκλήσεις</a:t>
          </a:r>
        </a:p>
      </dsp:txBody>
      <dsp:txXfrm>
        <a:off x="8342064" y="1567562"/>
        <a:ext cx="2892281" cy="999947"/>
      </dsp:txXfrm>
    </dsp:sp>
    <dsp:sp modelId="{ABCAD901-95E5-495D-9CFA-2FDA5B4AB245}">
      <dsp:nvSpPr>
        <dsp:cNvPr id="0" name=""/>
        <dsp:cNvSpPr/>
      </dsp:nvSpPr>
      <dsp:spPr>
        <a:xfrm>
          <a:off x="8310954" y="3124189"/>
          <a:ext cx="2954501" cy="1062167"/>
        </a:xfrm>
        <a:prstGeom prst="roundRect">
          <a:avLst>
            <a:gd name="adj" fmla="val 10000"/>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buNone/>
          </a:pPr>
          <a:r>
            <a:rPr lang="el-GR" sz="2000" kern="1200" dirty="0">
              <a:solidFill>
                <a:sysClr val="window" lastClr="FFFFFF"/>
              </a:solidFill>
              <a:latin typeface="Calibri"/>
              <a:ea typeface="+mn-ea"/>
              <a:cs typeface="+mn-cs"/>
            </a:rPr>
            <a:t>Διασύνδεση επιστήμης και κοινωνίας/Υποστήριξη πολιτικών </a:t>
          </a:r>
        </a:p>
      </dsp:txBody>
      <dsp:txXfrm>
        <a:off x="8342064" y="3155299"/>
        <a:ext cx="2892281" cy="999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87469-6F99-427D-BA05-D3481947A962}">
      <dsp:nvSpPr>
        <dsp:cNvPr id="0" name=""/>
        <dsp:cNvSpPr/>
      </dsp:nvSpPr>
      <dsp:spPr>
        <a:xfrm>
          <a:off x="0" y="0"/>
          <a:ext cx="10007857" cy="1135241"/>
        </a:xfrm>
        <a:prstGeom prst="roundRect">
          <a:avLst>
            <a:gd name="adj" fmla="val 10000"/>
          </a:avLst>
        </a:prstGeom>
        <a:solidFill>
          <a:srgbClr val="678965"/>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Συνεργατικά έργα, υποστήριξη βιομηχανικής έρευνας και πειραματικής ανάπτυξης σε επιχειρήσεις</a:t>
          </a:r>
          <a:r>
            <a:rPr lang="en-US" sz="2400" b="1" kern="1200" dirty="0">
              <a:latin typeface="Calibri" panose="020F0502020204030204" pitchFamily="34" charset="0"/>
              <a:cs typeface="Calibri" panose="020F0502020204030204" pitchFamily="34" charset="0"/>
            </a:rPr>
            <a:t> </a:t>
          </a:r>
        </a:p>
      </dsp:txBody>
      <dsp:txXfrm>
        <a:off x="2101838" y="0"/>
        <a:ext cx="7906019" cy="1135241"/>
      </dsp:txXfrm>
    </dsp:sp>
    <dsp:sp modelId="{27B2EFED-C97F-47C8-B543-9727B2FAAD3C}">
      <dsp:nvSpPr>
        <dsp:cNvPr id="0" name=""/>
        <dsp:cNvSpPr/>
      </dsp:nvSpPr>
      <dsp:spPr>
        <a:xfrm>
          <a:off x="613830" y="117787"/>
          <a:ext cx="974445" cy="899666"/>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642B-7C68-440D-BB28-8801A79A499F}">
      <dsp:nvSpPr>
        <dsp:cNvPr id="0" name=""/>
        <dsp:cNvSpPr/>
      </dsp:nvSpPr>
      <dsp:spPr>
        <a:xfrm>
          <a:off x="0" y="1235508"/>
          <a:ext cx="10007857" cy="1100719"/>
        </a:xfrm>
        <a:prstGeom prst="roundRect">
          <a:avLst>
            <a:gd name="adj" fmla="val 10000"/>
          </a:avLst>
        </a:prstGeom>
        <a:solidFill>
          <a:srgbClr val="775B6C"/>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Μακροπρόθεσμες, στρατηγικές εταιρικές σχέσεις και χώροι </a:t>
          </a:r>
          <a:r>
            <a:rPr lang="el-GR" sz="2400" b="1" kern="1200" dirty="0" smtClean="0">
              <a:latin typeface="Calibri" panose="020F0502020204030204" pitchFamily="34" charset="0"/>
              <a:cs typeface="Calibri" panose="020F0502020204030204" pitchFamily="34" charset="0"/>
            </a:rPr>
            <a:t>συν-δημιουργίας</a:t>
          </a:r>
          <a:r>
            <a:rPr lang="en-US" sz="2400" b="1" kern="1200" dirty="0" smtClean="0">
              <a:latin typeface="Calibri" panose="020F0502020204030204" pitchFamily="34" charset="0"/>
              <a:cs typeface="Calibri" panose="020F0502020204030204" pitchFamily="34" charset="0"/>
            </a:rPr>
            <a:t>, </a:t>
          </a:r>
          <a:endParaRPr lang="en-US" sz="2400" b="1" kern="1200" dirty="0">
            <a:latin typeface="Calibri" panose="020F0502020204030204" pitchFamily="34" charset="0"/>
            <a:cs typeface="Calibri" panose="020F0502020204030204" pitchFamily="34" charset="0"/>
          </a:endParaRPr>
        </a:p>
      </dsp:txBody>
      <dsp:txXfrm>
        <a:off x="2101838" y="1235508"/>
        <a:ext cx="7906019" cy="1100719"/>
      </dsp:txXfrm>
    </dsp:sp>
    <dsp:sp modelId="{F75DCC14-7C54-4880-95DA-76C28F0AE4A2}">
      <dsp:nvSpPr>
        <dsp:cNvPr id="0" name=""/>
        <dsp:cNvSpPr/>
      </dsp:nvSpPr>
      <dsp:spPr>
        <a:xfrm>
          <a:off x="583826" y="1346503"/>
          <a:ext cx="1034452" cy="878730"/>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98BE6-496F-4D19-A852-C06329BA4325}">
      <dsp:nvSpPr>
        <dsp:cNvPr id="0" name=""/>
        <dsp:cNvSpPr/>
      </dsp:nvSpPr>
      <dsp:spPr>
        <a:xfrm>
          <a:off x="0" y="2436495"/>
          <a:ext cx="10007857" cy="1189786"/>
        </a:xfrm>
        <a:prstGeom prst="roundRect">
          <a:avLst>
            <a:gd name="adj" fmla="val 10000"/>
          </a:avLst>
        </a:prstGeom>
        <a:solidFill>
          <a:schemeClr val="accent3">
            <a:lumMod val="75000"/>
          </a:schemeClr>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latin typeface="Calibri" panose="020F0502020204030204" pitchFamily="34" charset="0"/>
              <a:cs typeface="Calibri" panose="020F0502020204030204" pitchFamily="34" charset="0"/>
            </a:rPr>
            <a:t> </a:t>
          </a:r>
          <a:r>
            <a:rPr lang="el-GR" sz="2400" b="1" kern="1200" dirty="0">
              <a:latin typeface="Calibri" panose="020F0502020204030204" pitchFamily="34" charset="0"/>
              <a:cs typeface="Calibri" panose="020F0502020204030204" pitchFamily="34" charset="0"/>
            </a:rPr>
            <a:t>Κέντρα </a:t>
          </a:r>
          <a:r>
            <a:rPr lang="el-GR" sz="2400" b="1" kern="1200" dirty="0" smtClean="0">
              <a:latin typeface="Calibri" panose="020F0502020204030204" pitchFamily="34" charset="0"/>
              <a:cs typeface="Calibri" panose="020F0502020204030204" pitchFamily="34" charset="0"/>
            </a:rPr>
            <a:t>Ικανοτήτων, </a:t>
          </a:r>
          <a:r>
            <a:rPr lang="en-US" sz="2400" b="1" kern="1200" dirty="0" smtClean="0">
              <a:latin typeface="Calibri" panose="020F0502020204030204" pitchFamily="34" charset="0"/>
              <a:cs typeface="Calibri" panose="020F0502020204030204" pitchFamily="34" charset="0"/>
            </a:rPr>
            <a:t>Innovation Clusters, Innovation </a:t>
          </a:r>
          <a:r>
            <a:rPr lang="el-GR" sz="2400" b="1" kern="1200" dirty="0" err="1" smtClean="0">
              <a:latin typeface="Calibri" panose="020F0502020204030204" pitchFamily="34" charset="0"/>
              <a:cs typeface="Calibri" panose="020F0502020204030204" pitchFamily="34" charset="0"/>
            </a:rPr>
            <a:t>Hubs</a:t>
          </a:r>
          <a:r>
            <a:rPr lang="el-GR" sz="2400" b="1" kern="1200" dirty="0" smtClean="0">
              <a:latin typeface="Calibri" panose="020F0502020204030204" pitchFamily="34" charset="0"/>
              <a:cs typeface="Calibri" panose="020F0502020204030204" pitchFamily="34" charset="0"/>
            </a:rPr>
            <a:t> </a:t>
          </a:r>
        </a:p>
        <a:p>
          <a:pPr lvl="0" algn="l" defTabSz="12446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(συμπεριλαμβανομένων των </a:t>
          </a:r>
          <a:r>
            <a:rPr lang="el-GR" sz="2400" b="1" kern="1200" dirty="0" err="1" smtClean="0">
              <a:latin typeface="Calibri" panose="020F0502020204030204" pitchFamily="34" charset="0"/>
              <a:cs typeface="Calibri" panose="020F0502020204030204" pitchFamily="34" charset="0"/>
            </a:rPr>
            <a:t>digital</a:t>
          </a:r>
          <a:r>
            <a:rPr lang="el-GR" sz="2400" b="1" kern="1200" dirty="0" smtClean="0">
              <a:latin typeface="Calibri" panose="020F0502020204030204" pitchFamily="34" charset="0"/>
              <a:cs typeface="Calibri" panose="020F0502020204030204" pitchFamily="34" charset="0"/>
            </a:rPr>
            <a:t> </a:t>
          </a:r>
          <a:r>
            <a:rPr lang="el-GR" sz="2400" b="1" kern="1200" dirty="0" err="1" smtClean="0">
              <a:latin typeface="Calibri" panose="020F0502020204030204" pitchFamily="34" charset="0"/>
              <a:cs typeface="Calibri" panose="020F0502020204030204" pitchFamily="34" charset="0"/>
            </a:rPr>
            <a:t>hubs</a:t>
          </a:r>
          <a:r>
            <a:rPr lang="el-GR" sz="2400" b="1" kern="1200" dirty="0" smtClean="0">
              <a:latin typeface="Calibri" panose="020F0502020204030204" pitchFamily="34" charset="0"/>
              <a:cs typeface="Calibri" panose="020F0502020204030204" pitchFamily="34" charset="0"/>
            </a:rPr>
            <a:t>)</a:t>
          </a:r>
          <a:endParaRPr lang="en-US" sz="2400" kern="1200" dirty="0">
            <a:latin typeface="Calibri" panose="020F0502020204030204" pitchFamily="34" charset="0"/>
            <a:cs typeface="Calibri" panose="020F0502020204030204" pitchFamily="34" charset="0"/>
          </a:endParaRPr>
        </a:p>
      </dsp:txBody>
      <dsp:txXfrm>
        <a:off x="2101838" y="2436495"/>
        <a:ext cx="7906019" cy="1189786"/>
      </dsp:txXfrm>
    </dsp:sp>
    <dsp:sp modelId="{B82BB2C5-35C8-4EE7-8BAA-6A043EAF1F0B}">
      <dsp:nvSpPr>
        <dsp:cNvPr id="0" name=""/>
        <dsp:cNvSpPr/>
      </dsp:nvSpPr>
      <dsp:spPr>
        <a:xfrm>
          <a:off x="563300" y="2540911"/>
          <a:ext cx="1075504" cy="980955"/>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88ED89-F4FB-4871-8D7E-4429AEF26F92}">
      <dsp:nvSpPr>
        <dsp:cNvPr id="0" name=""/>
        <dsp:cNvSpPr/>
      </dsp:nvSpPr>
      <dsp:spPr>
        <a:xfrm>
          <a:off x="0" y="3726549"/>
          <a:ext cx="10007857" cy="100266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a:outerShdw blurRad="114300" dist="101600" dir="8400000" algn="ctr" rotWithShape="0">
            <a:schemeClr val="accent6">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Οικοσυστήματα Καινοτομίας (</a:t>
          </a:r>
          <a:r>
            <a:rPr lang="en-US" sz="2400" b="1" kern="1200" dirty="0" smtClean="0">
              <a:latin typeface="Calibri" panose="020F0502020204030204" pitchFamily="34" charset="0"/>
              <a:cs typeface="Calibri" panose="020F0502020204030204" pitchFamily="34" charset="0"/>
            </a:rPr>
            <a:t>Innovation Districts</a:t>
          </a:r>
          <a:r>
            <a:rPr lang="el-GR" sz="2400" b="1" kern="1200" dirty="0" smtClean="0">
              <a:latin typeface="Calibri" panose="020F0502020204030204" pitchFamily="34" charset="0"/>
              <a:cs typeface="Calibri" panose="020F0502020204030204" pitchFamily="34" charset="0"/>
            </a:rPr>
            <a:t>: Αθήνα /ΧΡΩΠΕΙ</a:t>
          </a:r>
          <a:r>
            <a:rPr lang="en-US" sz="2400" b="1" kern="1200" dirty="0" smtClean="0">
              <a:latin typeface="Calibri" panose="020F0502020204030204" pitchFamily="34" charset="0"/>
              <a:cs typeface="Calibri" panose="020F0502020204030204" pitchFamily="34" charset="0"/>
            </a:rPr>
            <a:t> &amp;</a:t>
          </a:r>
          <a:r>
            <a:rPr lang="el-GR" sz="2400" b="1" kern="1200" dirty="0" smtClean="0">
              <a:latin typeface="Calibri" panose="020F0502020204030204" pitchFamily="34" charset="0"/>
              <a:cs typeface="Calibri" panose="020F0502020204030204" pitchFamily="34" charset="0"/>
            </a:rPr>
            <a:t> Θεσσαλονίκη/ </a:t>
          </a:r>
          <a:r>
            <a:rPr lang="en-US" sz="2400" b="1" kern="1200" dirty="0" err="1" smtClean="0">
              <a:latin typeface="Calibri" panose="020F0502020204030204" pitchFamily="34" charset="0"/>
              <a:cs typeface="Calibri" panose="020F0502020204030204" pitchFamily="34" charset="0"/>
            </a:rPr>
            <a:t>ThessIntec</a:t>
          </a:r>
          <a:r>
            <a:rPr lang="en-US" sz="2400" b="1" kern="1200" dirty="0" smtClean="0">
              <a:latin typeface="Calibri" panose="020F0502020204030204" pitchFamily="34" charset="0"/>
              <a:cs typeface="Calibri" panose="020F0502020204030204" pitchFamily="34" charset="0"/>
            </a:rPr>
            <a:t>)</a:t>
          </a:r>
          <a:endParaRPr lang="el-GR" sz="2400" b="1" kern="1200" dirty="0" smtClean="0">
            <a:latin typeface="Calibri" panose="020F0502020204030204" pitchFamily="34" charset="0"/>
            <a:cs typeface="Calibri" panose="020F0502020204030204" pitchFamily="34" charset="0"/>
          </a:endParaRPr>
        </a:p>
      </dsp:txBody>
      <dsp:txXfrm>
        <a:off x="2101838" y="3726549"/>
        <a:ext cx="7906019" cy="1002668"/>
      </dsp:txXfrm>
    </dsp:sp>
    <dsp:sp modelId="{14D212F8-891E-497D-9F2C-B53DBA154B9B}">
      <dsp:nvSpPr>
        <dsp:cNvPr id="0" name=""/>
        <dsp:cNvSpPr/>
      </dsp:nvSpPr>
      <dsp:spPr>
        <a:xfrm>
          <a:off x="550530" y="3760347"/>
          <a:ext cx="1101044" cy="935072"/>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97BE1-BA4C-4B59-BB4A-EFC99EAEE5E9}">
      <dsp:nvSpPr>
        <dsp:cNvPr id="0" name=""/>
        <dsp:cNvSpPr/>
      </dsp:nvSpPr>
      <dsp:spPr>
        <a:xfrm>
          <a:off x="0" y="0"/>
          <a:ext cx="10794668" cy="832028"/>
        </a:xfrm>
        <a:prstGeom prst="roundRect">
          <a:avLst>
            <a:gd name="adj" fmla="val 10000"/>
          </a:avLst>
        </a:prstGeom>
        <a:solidFill>
          <a:srgbClr val="678965"/>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Στήριξη νεοφυών επιχειρήσεων, Πλατφόρμα </a:t>
          </a:r>
          <a:r>
            <a:rPr lang="en-US" sz="2400" b="1" kern="1200" dirty="0" smtClean="0">
              <a:latin typeface="Calibri" panose="020F0502020204030204" pitchFamily="34" charset="0"/>
              <a:cs typeface="Calibri" panose="020F0502020204030204" pitchFamily="34" charset="0"/>
            </a:rPr>
            <a:t>Elevate Greece</a:t>
          </a:r>
          <a:endParaRPr lang="en-US" sz="2400" b="1" kern="1200" dirty="0">
            <a:latin typeface="Calibri" panose="020F0502020204030204" pitchFamily="34" charset="0"/>
            <a:cs typeface="Calibri" panose="020F0502020204030204" pitchFamily="34" charset="0"/>
          </a:endParaRPr>
        </a:p>
      </dsp:txBody>
      <dsp:txXfrm>
        <a:off x="2242136" y="0"/>
        <a:ext cx="8552531" cy="832028"/>
      </dsp:txXfrm>
    </dsp:sp>
    <dsp:sp modelId="{3F887C92-BEC3-45A1-8E74-5244A58FC9E4}">
      <dsp:nvSpPr>
        <dsp:cNvPr id="0" name=""/>
        <dsp:cNvSpPr/>
      </dsp:nvSpPr>
      <dsp:spPr>
        <a:xfrm>
          <a:off x="625397" y="34073"/>
          <a:ext cx="1074544" cy="763882"/>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BF298-D1A0-421A-87A2-86F5CB35BFBB}">
      <dsp:nvSpPr>
        <dsp:cNvPr id="0" name=""/>
        <dsp:cNvSpPr/>
      </dsp:nvSpPr>
      <dsp:spPr>
        <a:xfrm>
          <a:off x="0" y="915231"/>
          <a:ext cx="10794668" cy="1084757"/>
        </a:xfrm>
        <a:prstGeom prst="roundRect">
          <a:avLst>
            <a:gd name="adj" fmla="val 10000"/>
          </a:avLst>
        </a:prstGeom>
        <a:solidFill>
          <a:schemeClr val="accent1">
            <a:hueOff val="0"/>
            <a:satOff val="0"/>
            <a:lumOff val="0"/>
            <a:alphaOff val="0"/>
          </a:schemeClr>
        </a:solidFill>
        <a:ln w="19050" cap="rnd" cmpd="sng" algn="ctr">
          <a:noFill/>
          <a:prstDash val="solid"/>
        </a:ln>
        <a:effectLst>
          <a:outerShdw blurRad="114300" dist="101600" dir="8400000" algn="tr" rotWithShape="0">
            <a:schemeClr val="accent6">
              <a:lumMod val="50000"/>
              <a:alpha val="85000"/>
            </a:schemeClr>
          </a:outerShdw>
          <a:reflection stA="45000" endPos="29000" dist="508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Χρηματοδοτικά εργαλεία </a:t>
          </a:r>
          <a:r>
            <a:rPr lang="en-US" sz="2800" b="1" kern="1200" dirty="0" smtClean="0">
              <a:latin typeface="Calibri" panose="020F0502020204030204" pitchFamily="34" charset="0"/>
              <a:cs typeface="Calibri" panose="020F0502020204030204" pitchFamily="34" charset="0"/>
            </a:rPr>
            <a:t>(</a:t>
          </a:r>
          <a:r>
            <a:rPr lang="el-GR" sz="2400" b="1" kern="1200" dirty="0" smtClean="0">
              <a:latin typeface="Calibri" panose="020F0502020204030204" pitchFamily="34" charset="0"/>
              <a:cs typeface="Calibri" panose="020F0502020204030204" pitchFamily="34" charset="0"/>
            </a:rPr>
            <a:t>πιθανόν σε συνδυασμό με επιχορηγήσεις για επενδύσεις υψηλού ρίσκου</a:t>
          </a:r>
          <a:r>
            <a:rPr lang="en-US" sz="2400" b="1" kern="1200" dirty="0" smtClean="0">
              <a:latin typeface="Calibri" panose="020F0502020204030204" pitchFamily="34" charset="0"/>
              <a:cs typeface="Calibri" panose="020F0502020204030204" pitchFamily="34" charset="0"/>
            </a:rPr>
            <a:t>), </a:t>
          </a:r>
          <a:r>
            <a:rPr lang="el-GR" sz="2400" b="1" kern="1200" dirty="0" smtClean="0">
              <a:latin typeface="Calibri" panose="020F0502020204030204" pitchFamily="34" charset="0"/>
              <a:cs typeface="Calibri" panose="020F0502020204030204" pitchFamily="34" charset="0"/>
            </a:rPr>
            <a:t>κατάρτιση / καθοδήγηση για νέους επιχειρηματίες</a:t>
          </a:r>
          <a:endParaRPr lang="el-GR" sz="2400" b="1" kern="1200" dirty="0">
            <a:latin typeface="Calibri" panose="020F0502020204030204" pitchFamily="34" charset="0"/>
            <a:cs typeface="Calibri" panose="020F0502020204030204" pitchFamily="34" charset="0"/>
          </a:endParaRPr>
        </a:p>
      </dsp:txBody>
      <dsp:txXfrm>
        <a:off x="2242136" y="915231"/>
        <a:ext cx="8552531" cy="1084757"/>
      </dsp:txXfrm>
    </dsp:sp>
    <dsp:sp modelId="{36A58799-B412-4B18-9C15-91ED9D6A3C87}">
      <dsp:nvSpPr>
        <dsp:cNvPr id="0" name=""/>
        <dsp:cNvSpPr/>
      </dsp:nvSpPr>
      <dsp:spPr>
        <a:xfrm>
          <a:off x="667928" y="1064383"/>
          <a:ext cx="989482" cy="786453"/>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642B-7C68-440D-BB28-8801A79A499F}">
      <dsp:nvSpPr>
        <dsp:cNvPr id="0" name=""/>
        <dsp:cNvSpPr/>
      </dsp:nvSpPr>
      <dsp:spPr>
        <a:xfrm>
          <a:off x="0" y="2067757"/>
          <a:ext cx="10794668" cy="913392"/>
        </a:xfrm>
        <a:prstGeom prst="roundRect">
          <a:avLst>
            <a:gd name="adj" fmla="val 10000"/>
          </a:avLst>
        </a:prstGeom>
        <a:solidFill>
          <a:srgbClr val="775B6C"/>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Ενδιάμεσοι φορείς: </a:t>
          </a:r>
          <a:r>
            <a:rPr lang="el-GR" sz="2400" b="1" kern="1200" dirty="0" smtClean="0">
              <a:latin typeface="Calibri" panose="020F0502020204030204" pitchFamily="34" charset="0"/>
              <a:cs typeface="Calibri" panose="020F0502020204030204" pitchFamily="34" charset="0"/>
            </a:rPr>
            <a:t>Γραφεία </a:t>
          </a:r>
          <a:r>
            <a:rPr lang="el-GR" sz="2400" b="1" kern="1200" dirty="0">
              <a:latin typeface="Calibri" panose="020F0502020204030204" pitchFamily="34" charset="0"/>
              <a:cs typeface="Calibri" panose="020F0502020204030204" pitchFamily="34" charset="0"/>
            </a:rPr>
            <a:t>Μεταφοράς Τεχνολογίας</a:t>
          </a:r>
          <a:endParaRPr lang="en-US" sz="2400" b="1" kern="1200" dirty="0">
            <a:latin typeface="Calibri" panose="020F0502020204030204" pitchFamily="34" charset="0"/>
            <a:cs typeface="Calibri" panose="020F0502020204030204" pitchFamily="34" charset="0"/>
          </a:endParaRPr>
        </a:p>
      </dsp:txBody>
      <dsp:txXfrm>
        <a:off x="2242136" y="2067757"/>
        <a:ext cx="8552531" cy="913392"/>
      </dsp:txXfrm>
    </dsp:sp>
    <dsp:sp modelId="{F75DCC14-7C54-4880-95DA-76C28F0AE4A2}">
      <dsp:nvSpPr>
        <dsp:cNvPr id="0" name=""/>
        <dsp:cNvSpPr/>
      </dsp:nvSpPr>
      <dsp:spPr>
        <a:xfrm>
          <a:off x="676380" y="2141443"/>
          <a:ext cx="949693" cy="837134"/>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D2BAB8-BCE2-4747-9F58-AB6F16FB8AE2}">
      <dsp:nvSpPr>
        <dsp:cNvPr id="0" name=""/>
        <dsp:cNvSpPr/>
      </dsp:nvSpPr>
      <dsp:spPr>
        <a:xfrm>
          <a:off x="0" y="3069728"/>
          <a:ext cx="10725582" cy="832028"/>
        </a:xfrm>
        <a:prstGeom prst="roundRect">
          <a:avLst>
            <a:gd name="adj" fmla="val 10000"/>
          </a:avLst>
        </a:prstGeom>
        <a:solidFill>
          <a:schemeClr val="accent3">
            <a:lumMod val="75000"/>
          </a:schemeClr>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Υποστήριξη για κατοχύρωση </a:t>
          </a:r>
          <a:r>
            <a:rPr lang="el-GR" sz="2400" b="1" kern="1200" dirty="0" smtClean="0">
              <a:latin typeface="Calibri" panose="020F0502020204030204" pitchFamily="34" charset="0"/>
              <a:cs typeface="Calibri" panose="020F0502020204030204" pitchFamily="34" charset="0"/>
            </a:rPr>
            <a:t>πατεντών</a:t>
          </a:r>
          <a:endParaRPr lang="en-US" sz="2400" b="1" kern="1200" dirty="0">
            <a:latin typeface="Calibri" panose="020F0502020204030204" pitchFamily="34" charset="0"/>
            <a:cs typeface="Calibri" panose="020F0502020204030204" pitchFamily="34" charset="0"/>
          </a:endParaRPr>
        </a:p>
      </dsp:txBody>
      <dsp:txXfrm>
        <a:off x="2227786" y="3069728"/>
        <a:ext cx="8497795" cy="832028"/>
      </dsp:txXfrm>
    </dsp:sp>
    <dsp:sp modelId="{D80E8E4C-8632-4442-8959-74088EC0A2D6}">
      <dsp:nvSpPr>
        <dsp:cNvPr id="0" name=""/>
        <dsp:cNvSpPr/>
      </dsp:nvSpPr>
      <dsp:spPr>
        <a:xfrm>
          <a:off x="609669" y="3092201"/>
          <a:ext cx="1014418" cy="746829"/>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CE698-9435-4CEB-A1BA-30EC959315AC}">
      <dsp:nvSpPr>
        <dsp:cNvPr id="0" name=""/>
        <dsp:cNvSpPr/>
      </dsp:nvSpPr>
      <dsp:spPr>
        <a:xfrm>
          <a:off x="0" y="3995019"/>
          <a:ext cx="10794668" cy="832028"/>
        </a:xfrm>
        <a:prstGeom prst="roundRect">
          <a:avLst>
            <a:gd name="adj" fmla="val 10000"/>
          </a:avLst>
        </a:prstGeom>
        <a:solidFill>
          <a:schemeClr val="tx2">
            <a:lumMod val="60000"/>
            <a:lumOff val="40000"/>
          </a:schemeClr>
        </a:solidFill>
        <a:ln w="19050" cap="rnd" cmpd="sng" algn="ctr">
          <a:noFill/>
          <a:prstDash val="solid"/>
        </a:ln>
        <a:effectLst>
          <a:outerShdw blurRad="114300" dist="101600" dir="8400000" algn="ctr" rotWithShape="0">
            <a:schemeClr val="accent6">
              <a:lumMod val="75000"/>
              <a:alpha val="85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Προ-εμπορικές Συμβάσεις Καινοτομίας</a:t>
          </a:r>
          <a:endParaRPr lang="en-US" sz="2400" b="1" kern="1200" dirty="0">
            <a:latin typeface="Calibri" panose="020F0502020204030204" pitchFamily="34" charset="0"/>
            <a:cs typeface="Calibri" panose="020F0502020204030204" pitchFamily="34" charset="0"/>
          </a:endParaRPr>
        </a:p>
      </dsp:txBody>
      <dsp:txXfrm>
        <a:off x="2242136" y="3995019"/>
        <a:ext cx="8552531" cy="832028"/>
      </dsp:txXfrm>
    </dsp:sp>
    <dsp:sp modelId="{4734557C-88D7-42F2-B903-3EE381D3DB79}">
      <dsp:nvSpPr>
        <dsp:cNvPr id="0" name=""/>
        <dsp:cNvSpPr/>
      </dsp:nvSpPr>
      <dsp:spPr>
        <a:xfrm>
          <a:off x="658720" y="4020758"/>
          <a:ext cx="1007898" cy="780549"/>
        </a:xfrm>
        <a:prstGeom prst="roundRect">
          <a:avLst>
            <a:gd name="adj" fmla="val 10000"/>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87469-6F99-427D-BA05-D3481947A962}">
      <dsp:nvSpPr>
        <dsp:cNvPr id="0" name=""/>
        <dsp:cNvSpPr/>
      </dsp:nvSpPr>
      <dsp:spPr>
        <a:xfrm>
          <a:off x="0" y="0"/>
          <a:ext cx="10515600" cy="109142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Αντιστροφή</a:t>
          </a:r>
          <a:r>
            <a:rPr lang="en-US" sz="2400" b="1" kern="1200" dirty="0">
              <a:latin typeface="Calibri" panose="020F0502020204030204" pitchFamily="34" charset="0"/>
              <a:cs typeface="Calibri" panose="020F0502020204030204" pitchFamily="34" charset="0"/>
            </a:rPr>
            <a:t> Brain Drain</a:t>
          </a:r>
          <a:r>
            <a:rPr lang="en-US" sz="2000" b="1" kern="1200" dirty="0">
              <a:latin typeface="Calibri" panose="020F0502020204030204" pitchFamily="34" charset="0"/>
              <a:cs typeface="Calibri" panose="020F0502020204030204" pitchFamily="34" charset="0"/>
            </a:rPr>
            <a:t>: </a:t>
          </a:r>
          <a:r>
            <a:rPr lang="el-GR" sz="2400" b="1" kern="1200" dirty="0">
              <a:latin typeface="Calibri" panose="020F0502020204030204" pitchFamily="34" charset="0"/>
              <a:cs typeface="Calibri" panose="020F0502020204030204" pitchFamily="34" charset="0"/>
            </a:rPr>
            <a:t>βραχυπρόθεσμες / </a:t>
          </a:r>
          <a:r>
            <a:rPr lang="el-GR" sz="2400" b="1" kern="1200">
              <a:latin typeface="Calibri" panose="020F0502020204030204" pitchFamily="34" charset="0"/>
              <a:cs typeface="Calibri" panose="020F0502020204030204" pitchFamily="34" charset="0"/>
            </a:rPr>
            <a:t>μεσοπρόθεσμες παραμονές </a:t>
          </a:r>
          <a:r>
            <a:rPr lang="el-GR" sz="2400" b="1" kern="1200" dirty="0">
              <a:latin typeface="Calibri" panose="020F0502020204030204" pitchFamily="34" charset="0"/>
              <a:cs typeface="Calibri" panose="020F0502020204030204" pitchFamily="34" charset="0"/>
            </a:rPr>
            <a:t>Ελλήνων της διασποράς και ξένων ερευνητών σε ελληνικούς ερευνητικούς φορείς/επιχειρήσεις</a:t>
          </a:r>
          <a:endParaRPr lang="en-US" sz="2400" b="1" kern="1200" dirty="0">
            <a:latin typeface="Calibri" panose="020F0502020204030204" pitchFamily="34" charset="0"/>
            <a:cs typeface="Calibri" panose="020F0502020204030204" pitchFamily="34" charset="0"/>
          </a:endParaRPr>
        </a:p>
      </dsp:txBody>
      <dsp:txXfrm>
        <a:off x="2199517" y="0"/>
        <a:ext cx="8316082" cy="1091429"/>
      </dsp:txXfrm>
    </dsp:sp>
    <dsp:sp modelId="{27B2EFED-C97F-47C8-B543-9727B2FAAD3C}">
      <dsp:nvSpPr>
        <dsp:cNvPr id="0" name=""/>
        <dsp:cNvSpPr/>
      </dsp:nvSpPr>
      <dsp:spPr>
        <a:xfrm>
          <a:off x="636015" y="113241"/>
          <a:ext cx="1023882" cy="864945"/>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642B-7C68-440D-BB28-8801A79A499F}">
      <dsp:nvSpPr>
        <dsp:cNvPr id="0" name=""/>
        <dsp:cNvSpPr/>
      </dsp:nvSpPr>
      <dsp:spPr>
        <a:xfrm>
          <a:off x="0" y="1169944"/>
          <a:ext cx="10515600" cy="1058239"/>
        </a:xfrm>
        <a:prstGeom prst="roundRect">
          <a:avLst>
            <a:gd name="adj" fmla="val 10000"/>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Αντιμετώπιση</a:t>
          </a:r>
          <a:r>
            <a:rPr lang="en-US" sz="2400" b="1" kern="1200" dirty="0" smtClean="0">
              <a:latin typeface="Calibri" panose="020F0502020204030204" pitchFamily="34" charset="0"/>
              <a:cs typeface="Calibri" panose="020F0502020204030204" pitchFamily="34" charset="0"/>
            </a:rPr>
            <a:t> </a:t>
          </a:r>
          <a:r>
            <a:rPr lang="en-US" sz="2400" b="1" kern="1200" dirty="0">
              <a:latin typeface="Calibri" panose="020F0502020204030204" pitchFamily="34" charset="0"/>
              <a:cs typeface="Calibri" panose="020F0502020204030204" pitchFamily="34" charset="0"/>
            </a:rPr>
            <a:t>Brain Waste: </a:t>
          </a:r>
          <a:r>
            <a:rPr lang="el-GR" sz="2400" b="1" kern="1200" dirty="0">
              <a:latin typeface="Calibri" panose="020F0502020204030204" pitchFamily="34" charset="0"/>
              <a:cs typeface="Calibri" panose="020F0502020204030204" pitchFamily="34" charset="0"/>
            </a:rPr>
            <a:t>Βιομηχανικά διδακτορικά</a:t>
          </a:r>
          <a:r>
            <a:rPr lang="en-US" sz="2400" b="1" kern="1200" dirty="0">
              <a:latin typeface="Calibri" panose="020F0502020204030204" pitchFamily="34" charset="0"/>
              <a:cs typeface="Calibri" panose="020F0502020204030204" pitchFamily="34" charset="0"/>
            </a:rPr>
            <a:t>, </a:t>
          </a:r>
          <a:r>
            <a:rPr lang="el-GR" sz="2400" b="1" kern="1200" dirty="0">
              <a:latin typeface="Calibri" panose="020F0502020204030204" pitchFamily="34" charset="0"/>
              <a:cs typeface="Calibri" panose="020F0502020204030204" pitchFamily="34" charset="0"/>
            </a:rPr>
            <a:t>Δεξιότητες</a:t>
          </a:r>
          <a:r>
            <a:rPr lang="en-US" sz="2400" b="1" kern="1200" dirty="0">
              <a:latin typeface="Calibri" panose="020F0502020204030204" pitchFamily="34" charset="0"/>
              <a:cs typeface="Calibri" panose="020F0502020204030204" pitchFamily="34" charset="0"/>
            </a:rPr>
            <a:t> (</a:t>
          </a:r>
          <a:r>
            <a:rPr lang="el-GR" sz="2400" b="1" kern="1200" dirty="0">
              <a:latin typeface="Calibri" panose="020F0502020204030204" pitchFamily="34" charset="0"/>
              <a:cs typeface="Calibri" panose="020F0502020204030204" pitchFamily="34" charset="0"/>
            </a:rPr>
            <a:t>συμπεριλαμβανομένων των ψηφιακών</a:t>
          </a:r>
          <a:r>
            <a:rPr lang="en-US" sz="2400" b="1" kern="1200" dirty="0">
              <a:latin typeface="Calibri" panose="020F0502020204030204" pitchFamily="34" charset="0"/>
              <a:cs typeface="Calibri" panose="020F0502020204030204" pitchFamily="34" charset="0"/>
            </a:rPr>
            <a:t>)</a:t>
          </a:r>
        </a:p>
      </dsp:txBody>
      <dsp:txXfrm>
        <a:off x="2199517" y="1169944"/>
        <a:ext cx="8316082" cy="1058239"/>
      </dsp:txXfrm>
    </dsp:sp>
    <dsp:sp modelId="{F75DCC14-7C54-4880-95DA-76C28F0AE4A2}">
      <dsp:nvSpPr>
        <dsp:cNvPr id="0" name=""/>
        <dsp:cNvSpPr/>
      </dsp:nvSpPr>
      <dsp:spPr>
        <a:xfrm>
          <a:off x="604490" y="1294537"/>
          <a:ext cx="1086934" cy="844817"/>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98BE6-496F-4D19-A852-C06329BA4325}">
      <dsp:nvSpPr>
        <dsp:cNvPr id="0" name=""/>
        <dsp:cNvSpPr/>
      </dsp:nvSpPr>
      <dsp:spPr>
        <a:xfrm>
          <a:off x="0" y="2342463"/>
          <a:ext cx="10515600" cy="1143869"/>
        </a:xfrm>
        <a:prstGeom prst="roundRect">
          <a:avLst>
            <a:gd name="adj" fmla="val 10000"/>
          </a:avLst>
        </a:prstGeom>
        <a:solidFill>
          <a:schemeClr val="accent2">
            <a:hueOff val="-1976190"/>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Κίνητρα για την κάθετη κινητικότητα των ερευνητών (από τη βιομηχανία στον ακαδημαϊκό χώρο και αντίστροφα)</a:t>
          </a:r>
          <a:endParaRPr lang="en-US" sz="2400" b="1" kern="1200" dirty="0">
            <a:latin typeface="Calibri" panose="020F0502020204030204" pitchFamily="34" charset="0"/>
            <a:cs typeface="Calibri" panose="020F0502020204030204" pitchFamily="34" charset="0"/>
          </a:endParaRPr>
        </a:p>
      </dsp:txBody>
      <dsp:txXfrm>
        <a:off x="2199517" y="2342463"/>
        <a:ext cx="8316082" cy="1143869"/>
      </dsp:txXfrm>
    </dsp:sp>
    <dsp:sp modelId="{B82BB2C5-35C8-4EE7-8BAA-6A043EAF1F0B}">
      <dsp:nvSpPr>
        <dsp:cNvPr id="0" name=""/>
        <dsp:cNvSpPr/>
      </dsp:nvSpPr>
      <dsp:spPr>
        <a:xfrm>
          <a:off x="582922" y="2442849"/>
          <a:ext cx="1130069" cy="943096"/>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D2BAB8-BCE2-4747-9F58-AB6F16FB8AE2}">
      <dsp:nvSpPr>
        <dsp:cNvPr id="0" name=""/>
        <dsp:cNvSpPr/>
      </dsp:nvSpPr>
      <dsp:spPr>
        <a:xfrm>
          <a:off x="0" y="3571075"/>
          <a:ext cx="10515600" cy="963972"/>
        </a:xfrm>
        <a:prstGeom prst="roundRect">
          <a:avLst>
            <a:gd name="adj" fmla="val 10000"/>
          </a:avLst>
        </a:prstGeom>
        <a:solidFill>
          <a:schemeClr val="accent2">
            <a:hueOff val="-2964285"/>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ΕΛΙΔΕΚ</a:t>
          </a:r>
          <a:r>
            <a:rPr lang="en-US" sz="2400" b="1" kern="1200" dirty="0">
              <a:latin typeface="Calibri" panose="020F0502020204030204" pitchFamily="34" charset="0"/>
              <a:cs typeface="Calibri" panose="020F0502020204030204" pitchFamily="34" charset="0"/>
            </a:rPr>
            <a:t>: </a:t>
          </a:r>
          <a:r>
            <a:rPr lang="el-GR" sz="2400" b="1" kern="1200" dirty="0">
              <a:latin typeface="Calibri" panose="020F0502020204030204" pitchFamily="34" charset="0"/>
              <a:cs typeface="Calibri" panose="020F0502020204030204" pitchFamily="34" charset="0"/>
            </a:rPr>
            <a:t>Υποστήριξη της αριστείας και της βασικής έρευνας</a:t>
          </a:r>
          <a:endParaRPr lang="en-US" sz="2400" b="1" kern="1200" dirty="0">
            <a:latin typeface="Calibri" panose="020F0502020204030204" pitchFamily="34" charset="0"/>
            <a:cs typeface="Calibri" panose="020F0502020204030204" pitchFamily="34" charset="0"/>
          </a:endParaRPr>
        </a:p>
      </dsp:txBody>
      <dsp:txXfrm>
        <a:off x="2199517" y="3571075"/>
        <a:ext cx="8316082" cy="963972"/>
      </dsp:txXfrm>
    </dsp:sp>
    <dsp:sp modelId="{D80E8E4C-8632-4442-8959-74088EC0A2D6}">
      <dsp:nvSpPr>
        <dsp:cNvPr id="0" name=""/>
        <dsp:cNvSpPr/>
      </dsp:nvSpPr>
      <dsp:spPr>
        <a:xfrm>
          <a:off x="485169" y="3583396"/>
          <a:ext cx="1236361" cy="892692"/>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87469-6F99-427D-BA05-D3481947A962}">
      <dsp:nvSpPr>
        <dsp:cNvPr id="0" name=""/>
        <dsp:cNvSpPr/>
      </dsp:nvSpPr>
      <dsp:spPr>
        <a:xfrm>
          <a:off x="0" y="0"/>
          <a:ext cx="10082285" cy="122311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Πολυετές χρηματοδοτικό σχέδιο εθνικών </a:t>
          </a:r>
          <a:r>
            <a:rPr lang="en-US" sz="2400" b="1" kern="1200" dirty="0" smtClean="0">
              <a:latin typeface="Calibri" panose="020F0502020204030204" pitchFamily="34" charset="0"/>
              <a:cs typeface="Calibri" panose="020F0502020204030204" pitchFamily="34" charset="0"/>
            </a:rPr>
            <a:t>EY</a:t>
          </a:r>
          <a:r>
            <a:rPr lang="el-GR" sz="2400" b="1" kern="1200" dirty="0" smtClean="0">
              <a:latin typeface="Calibri" panose="020F0502020204030204" pitchFamily="34" charset="0"/>
              <a:cs typeface="Calibri" panose="020F0502020204030204" pitchFamily="34" charset="0"/>
            </a:rPr>
            <a:t>, Περιφερειακή Αριστεία</a:t>
          </a:r>
          <a:r>
            <a:rPr lang="en-US" sz="2400" b="1" kern="1200" dirty="0" smtClean="0">
              <a:latin typeface="Calibri" panose="020F0502020204030204" pitchFamily="34" charset="0"/>
              <a:cs typeface="Calibri" panose="020F0502020204030204" pitchFamily="34" charset="0"/>
            </a:rPr>
            <a:t>  </a:t>
          </a:r>
          <a:endParaRPr lang="en-US" sz="2400" b="1" kern="1200" dirty="0">
            <a:latin typeface="Calibri" panose="020F0502020204030204" pitchFamily="34" charset="0"/>
            <a:cs typeface="Calibri" panose="020F0502020204030204" pitchFamily="34" charset="0"/>
          </a:endParaRPr>
        </a:p>
      </dsp:txBody>
      <dsp:txXfrm>
        <a:off x="2124485" y="0"/>
        <a:ext cx="7957800" cy="1223117"/>
      </dsp:txXfrm>
    </dsp:sp>
    <dsp:sp modelId="{27B2EFED-C97F-47C8-B543-9727B2FAAD3C}">
      <dsp:nvSpPr>
        <dsp:cNvPr id="0" name=""/>
        <dsp:cNvSpPr/>
      </dsp:nvSpPr>
      <dsp:spPr>
        <a:xfrm>
          <a:off x="625410" y="126905"/>
          <a:ext cx="981692" cy="969307"/>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642B-7C68-440D-BB28-8801A79A499F}">
      <dsp:nvSpPr>
        <dsp:cNvPr id="0" name=""/>
        <dsp:cNvSpPr/>
      </dsp:nvSpPr>
      <dsp:spPr>
        <a:xfrm>
          <a:off x="0" y="1311106"/>
          <a:ext cx="10082285" cy="1185923"/>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Διεθνοποίηση ελληνικών ΕΥ</a:t>
          </a:r>
          <a:r>
            <a:rPr lang="en-US" sz="2400" b="1" kern="1200" dirty="0">
              <a:latin typeface="Calibri" panose="020F0502020204030204" pitchFamily="34" charset="0"/>
              <a:cs typeface="Calibri" panose="020F0502020204030204" pitchFamily="34" charset="0"/>
            </a:rPr>
            <a:t> – </a:t>
          </a:r>
          <a:r>
            <a:rPr lang="el-GR" sz="2400" b="1" kern="1200" dirty="0">
              <a:latin typeface="Calibri" panose="020F0502020204030204" pitchFamily="34" charset="0"/>
              <a:cs typeface="Calibri" panose="020F0502020204030204" pitchFamily="34" charset="0"/>
            </a:rPr>
            <a:t>Διασύνδεση με Ευρωπαϊκές </a:t>
          </a:r>
          <a:r>
            <a:rPr lang="en-US" sz="2400" b="1" kern="1200" dirty="0">
              <a:latin typeface="Calibri" panose="020F0502020204030204" pitchFamily="34" charset="0"/>
              <a:cs typeface="Calibri" panose="020F0502020204030204" pitchFamily="34" charset="0"/>
            </a:rPr>
            <a:t>(ESFRI) </a:t>
          </a:r>
          <a:r>
            <a:rPr lang="el-GR" sz="2400" b="1" kern="1200" dirty="0">
              <a:latin typeface="Calibri" panose="020F0502020204030204" pitchFamily="34" charset="0"/>
              <a:cs typeface="Calibri" panose="020F0502020204030204" pitchFamily="34" charset="0"/>
            </a:rPr>
            <a:t>και διεθνείς υποδομές</a:t>
          </a:r>
          <a:r>
            <a:rPr lang="en-US" sz="2400" b="1" kern="1200" dirty="0">
              <a:latin typeface="Calibri" panose="020F0502020204030204" pitchFamily="34" charset="0"/>
              <a:cs typeface="Calibri" panose="020F0502020204030204" pitchFamily="34" charset="0"/>
            </a:rPr>
            <a:t> </a:t>
          </a:r>
        </a:p>
      </dsp:txBody>
      <dsp:txXfrm>
        <a:off x="2124485" y="1311106"/>
        <a:ext cx="7957800" cy="1185923"/>
      </dsp:txXfrm>
    </dsp:sp>
    <dsp:sp modelId="{F75DCC14-7C54-4880-95DA-76C28F0AE4A2}">
      <dsp:nvSpPr>
        <dsp:cNvPr id="0" name=""/>
        <dsp:cNvSpPr/>
      </dsp:nvSpPr>
      <dsp:spPr>
        <a:xfrm>
          <a:off x="595184" y="1450732"/>
          <a:ext cx="1042145" cy="946751"/>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0C0022-91F0-44D8-B946-D35B17C00F07}">
      <dsp:nvSpPr>
        <dsp:cNvPr id="0" name=""/>
        <dsp:cNvSpPr/>
      </dsp:nvSpPr>
      <dsp:spPr>
        <a:xfrm>
          <a:off x="0" y="2625097"/>
          <a:ext cx="10082285" cy="1253300"/>
        </a:xfrm>
        <a:prstGeom prst="roundRect">
          <a:avLst>
            <a:gd name="adj" fmla="val 10000"/>
          </a:avLst>
        </a:prstGeom>
        <a:solidFill>
          <a:schemeClr val="accent2">
            <a:hueOff val="-2964285"/>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2800" b="1" kern="1200" dirty="0">
            <a:latin typeface="Calibri" panose="020F0502020204030204" pitchFamily="34" charset="0"/>
            <a:cs typeface="Calibri" panose="020F050202020403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l-GR" sz="2400" b="1" kern="1200" dirty="0">
              <a:latin typeface="Calibri" panose="020F0502020204030204" pitchFamily="34" charset="0"/>
              <a:cs typeface="Calibri" panose="020F0502020204030204" pitchFamily="34" charset="0"/>
            </a:rPr>
            <a:t>Εθνικός οδικός χάρτης ΕΥ </a:t>
          </a:r>
          <a:r>
            <a:rPr lang="en-US" sz="2000" b="1" kern="1200" dirty="0">
              <a:latin typeface="Calibri" panose="020F0502020204030204" pitchFamily="34" charset="0"/>
              <a:cs typeface="Calibri" panose="020F0502020204030204" pitchFamily="34" charset="0"/>
            </a:rPr>
            <a:t>(</a:t>
          </a:r>
          <a:r>
            <a:rPr lang="el-GR" sz="2000" b="1" kern="1200" dirty="0">
              <a:latin typeface="Calibri" panose="020F0502020204030204" pitchFamily="34" charset="0"/>
              <a:cs typeface="Calibri" panose="020F0502020204030204" pitchFamily="34" charset="0"/>
            </a:rPr>
            <a:t>περαιτέρω ενίσχυση των </a:t>
          </a:r>
          <a:r>
            <a:rPr lang="el-GR" sz="2000" b="1" kern="1200" dirty="0" smtClean="0">
              <a:latin typeface="Calibri" panose="020F0502020204030204" pitchFamily="34" charset="0"/>
              <a:cs typeface="Calibri" panose="020F0502020204030204" pitchFamily="34" charset="0"/>
            </a:rPr>
            <a:t>ΕΥ που </a:t>
          </a:r>
          <a:r>
            <a:rPr lang="el-GR" sz="2000" b="1" kern="1200" dirty="0">
              <a:latin typeface="Calibri" panose="020F0502020204030204" pitchFamily="34" charset="0"/>
              <a:cs typeface="Calibri" panose="020F0502020204030204" pitchFamily="34" charset="0"/>
            </a:rPr>
            <a:t>χρηματοδοτήθηκαν την περίοδο </a:t>
          </a:r>
          <a:r>
            <a:rPr lang="en-US" sz="2000" b="1" kern="1200" dirty="0" smtClean="0">
              <a:latin typeface="Calibri" panose="020F0502020204030204" pitchFamily="34" charset="0"/>
              <a:cs typeface="Calibri" panose="020F0502020204030204" pitchFamily="34" charset="0"/>
            </a:rPr>
            <a:t>2014-20</a:t>
          </a:r>
          <a:r>
            <a:rPr lang="el-GR" sz="2000" b="1" kern="1200" dirty="0" smtClean="0">
              <a:latin typeface="Calibri" panose="020F0502020204030204" pitchFamily="34" charset="0"/>
              <a:cs typeface="Calibri" panose="020F0502020204030204" pitchFamily="34" charset="0"/>
            </a:rPr>
            <a:t>, ύστερα από αξιολόγηση, </a:t>
          </a:r>
          <a:r>
            <a:rPr lang="en-US" sz="2000" b="1" kern="1200" dirty="0" smtClean="0">
              <a:latin typeface="Calibri" panose="020F0502020204030204" pitchFamily="34" charset="0"/>
              <a:cs typeface="Calibri" panose="020F0502020204030204" pitchFamily="34" charset="0"/>
            </a:rPr>
            <a:t>) </a:t>
          </a:r>
          <a:endParaRPr lang="en-US" sz="2000" b="1" kern="1200" dirty="0">
            <a:latin typeface="Calibri" panose="020F0502020204030204" pitchFamily="34" charset="0"/>
            <a:cs typeface="Calibri" panose="020F0502020204030204" pitchFamily="34" charset="0"/>
          </a:endParaRPr>
        </a:p>
        <a:p>
          <a:pPr lvl="0" algn="l" defTabSz="1244600">
            <a:lnSpc>
              <a:spcPct val="90000"/>
            </a:lnSpc>
            <a:spcBef>
              <a:spcPct val="0"/>
            </a:spcBef>
            <a:spcAft>
              <a:spcPct val="35000"/>
            </a:spcAft>
          </a:pPr>
          <a:endParaRPr lang="en-US" sz="2800" b="1" kern="1200" dirty="0">
            <a:latin typeface="Calibri" panose="020F0502020204030204" pitchFamily="34" charset="0"/>
            <a:cs typeface="Calibri" panose="020F0502020204030204" pitchFamily="34" charset="0"/>
          </a:endParaRPr>
        </a:p>
      </dsp:txBody>
      <dsp:txXfrm>
        <a:off x="2124485" y="2625097"/>
        <a:ext cx="7957800" cy="1253300"/>
      </dsp:txXfrm>
    </dsp:sp>
    <dsp:sp modelId="{F77D02BB-EC9D-4622-85A1-F068F4AF86AB}">
      <dsp:nvSpPr>
        <dsp:cNvPr id="0" name=""/>
        <dsp:cNvSpPr/>
      </dsp:nvSpPr>
      <dsp:spPr>
        <a:xfrm>
          <a:off x="585162" y="2850116"/>
          <a:ext cx="1062188" cy="803263"/>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87469-6F99-427D-BA05-D3481947A962}">
      <dsp:nvSpPr>
        <dsp:cNvPr id="0" name=""/>
        <dsp:cNvSpPr/>
      </dsp:nvSpPr>
      <dsp:spPr>
        <a:xfrm>
          <a:off x="0" y="0"/>
          <a:ext cx="10624546" cy="1408106"/>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Εμβληματικές πρωτοβουλίες για την αντιμετώπιση μεγάλων κοινωνικών προκλήσεων </a:t>
          </a:r>
          <a:r>
            <a:rPr lang="el-GR" sz="2400" b="1" kern="1200" dirty="0" smtClean="0">
              <a:latin typeface="Calibri" panose="020F0502020204030204" pitchFamily="34" charset="0"/>
              <a:cs typeface="Calibri" panose="020F0502020204030204" pitchFamily="34" charset="0"/>
            </a:rPr>
            <a:t>(</a:t>
          </a:r>
          <a:r>
            <a:rPr lang="en-US" sz="2400" b="1" kern="1200" dirty="0" smtClean="0">
              <a:latin typeface="Calibri" panose="020F0502020204030204" pitchFamily="34" charset="0"/>
              <a:cs typeface="Calibri" panose="020F0502020204030204" pitchFamily="34" charset="0"/>
            </a:rPr>
            <a:t>COVID 19, </a:t>
          </a:r>
          <a:r>
            <a:rPr lang="el-GR" sz="2400" b="1" kern="1200" dirty="0" smtClean="0">
              <a:latin typeface="Calibri" panose="020F0502020204030204" pitchFamily="34" charset="0"/>
              <a:cs typeface="Calibri" panose="020F0502020204030204" pitchFamily="34" charset="0"/>
            </a:rPr>
            <a:t>καρκίνος</a:t>
          </a:r>
          <a:r>
            <a:rPr lang="el-GR" sz="2400" b="1" kern="1200" dirty="0">
              <a:latin typeface="Calibri" panose="020F0502020204030204" pitchFamily="34" charset="0"/>
              <a:cs typeface="Calibri" panose="020F0502020204030204" pitchFamily="34" charset="0"/>
            </a:rPr>
            <a:t>, καρδιαγγειακές παθήσεις, αλλαγή του κλίματος, βιώσιμες αλυσίδες αξίας </a:t>
          </a:r>
          <a:r>
            <a:rPr lang="el-GR" sz="2400" b="1" kern="1200" dirty="0" err="1" smtClean="0">
              <a:latin typeface="Calibri" panose="020F0502020204030204" pitchFamily="34" charset="0"/>
              <a:cs typeface="Calibri" panose="020F0502020204030204" pitchFamily="34" charset="0"/>
            </a:rPr>
            <a:t>αγροδιατροφής</a:t>
          </a:r>
          <a:r>
            <a:rPr lang="el-GR" sz="2400" b="1" kern="1200" dirty="0" smtClean="0">
              <a:latin typeface="Calibri" panose="020F0502020204030204" pitchFamily="34" charset="0"/>
              <a:cs typeface="Calibri" panose="020F0502020204030204" pitchFamily="34" charset="0"/>
            </a:rPr>
            <a:t>: λάδι, κρασί, μέλι)</a:t>
          </a:r>
          <a:r>
            <a:rPr lang="en-US" sz="2400" b="1" kern="1200" dirty="0" smtClean="0">
              <a:latin typeface="Calibri" panose="020F0502020204030204" pitchFamily="34" charset="0"/>
              <a:cs typeface="Calibri" panose="020F0502020204030204" pitchFamily="34" charset="0"/>
            </a:rPr>
            <a:t> </a:t>
          </a:r>
          <a:endParaRPr lang="en-US" sz="2400" b="1" kern="1200" dirty="0">
            <a:latin typeface="Calibri" panose="020F0502020204030204" pitchFamily="34" charset="0"/>
            <a:cs typeface="Calibri" panose="020F0502020204030204" pitchFamily="34" charset="0"/>
          </a:endParaRPr>
        </a:p>
      </dsp:txBody>
      <dsp:txXfrm>
        <a:off x="2249276" y="0"/>
        <a:ext cx="8375269" cy="1408106"/>
      </dsp:txXfrm>
    </dsp:sp>
    <dsp:sp modelId="{27B2EFED-C97F-47C8-B543-9727B2FAAD3C}">
      <dsp:nvSpPr>
        <dsp:cNvPr id="0" name=""/>
        <dsp:cNvSpPr/>
      </dsp:nvSpPr>
      <dsp:spPr>
        <a:xfrm>
          <a:off x="531148" y="146098"/>
          <a:ext cx="1311345" cy="1115909"/>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642B-7C68-440D-BB28-8801A79A499F}">
      <dsp:nvSpPr>
        <dsp:cNvPr id="0" name=""/>
        <dsp:cNvSpPr/>
      </dsp:nvSpPr>
      <dsp:spPr>
        <a:xfrm>
          <a:off x="0" y="1509403"/>
          <a:ext cx="10624546" cy="1365287"/>
        </a:xfrm>
        <a:prstGeom prst="roundRect">
          <a:avLst>
            <a:gd name="adj" fmla="val 10000"/>
          </a:avLst>
        </a:prstGeom>
        <a:solidFill>
          <a:schemeClr val="accent5">
            <a:hueOff val="1247628"/>
            <a:satOff val="-25244"/>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Προβολή της έρευνας &amp; καινοτομίας, ευαισθητοποίηση του κοινού, σύνδεση με κοινωνία των πολιτών, ανάδειξη επιτυχημένων περιπτώσεων, βέλτιστων πρακτικών, βραβεία</a:t>
          </a:r>
          <a:endParaRPr lang="en-US" sz="2400" b="1" kern="1200" dirty="0">
            <a:latin typeface="Calibri" panose="020F0502020204030204" pitchFamily="34" charset="0"/>
            <a:cs typeface="Calibri" panose="020F0502020204030204" pitchFamily="34" charset="0"/>
          </a:endParaRPr>
        </a:p>
      </dsp:txBody>
      <dsp:txXfrm>
        <a:off x="2249276" y="1509403"/>
        <a:ext cx="8375269" cy="1365287"/>
      </dsp:txXfrm>
    </dsp:sp>
    <dsp:sp modelId="{F75DCC14-7C54-4880-95DA-76C28F0AE4A2}">
      <dsp:nvSpPr>
        <dsp:cNvPr id="0" name=""/>
        <dsp:cNvSpPr/>
      </dsp:nvSpPr>
      <dsp:spPr>
        <a:xfrm>
          <a:off x="535547" y="1670146"/>
          <a:ext cx="1302548" cy="1089941"/>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8980DD-1E4F-4282-B8D4-B684645CAEA6}">
      <dsp:nvSpPr>
        <dsp:cNvPr id="0" name=""/>
        <dsp:cNvSpPr/>
      </dsp:nvSpPr>
      <dsp:spPr>
        <a:xfrm>
          <a:off x="0" y="3022127"/>
          <a:ext cx="10624546" cy="1243668"/>
        </a:xfrm>
        <a:prstGeom prst="roundRect">
          <a:avLst>
            <a:gd name="adj" fmla="val 10000"/>
          </a:avLst>
        </a:prstGeom>
        <a:solidFill>
          <a:schemeClr val="accent5">
            <a:hueOff val="2495257"/>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smtClean="0">
              <a:latin typeface="Calibri" panose="020F0502020204030204" pitchFamily="34" charset="0"/>
              <a:cs typeface="Calibri" panose="020F0502020204030204" pitchFamily="34" charset="0"/>
            </a:rPr>
            <a:t>Υποστήριξη Εθνικών &amp; Ευρωπαϊκών Πολιτικών (Γαλάζια Ανάπτυξη, </a:t>
          </a:r>
          <a:r>
            <a:rPr lang="en-US" sz="2400" b="1" kern="1200" dirty="0" smtClean="0">
              <a:latin typeface="Calibri" panose="020F0502020204030204" pitchFamily="34" charset="0"/>
              <a:cs typeface="Calibri" panose="020F0502020204030204" pitchFamily="34" charset="0"/>
            </a:rPr>
            <a:t>Green Deal, </a:t>
          </a:r>
          <a:r>
            <a:rPr lang="el-GR" sz="2400" b="1" kern="1200" dirty="0" smtClean="0">
              <a:latin typeface="Calibri" panose="020F0502020204030204" pitchFamily="34" charset="0"/>
              <a:cs typeface="Calibri" panose="020F0502020204030204" pitchFamily="34" charset="0"/>
            </a:rPr>
            <a:t>Κυκλική Οικονομία, </a:t>
          </a:r>
          <a:r>
            <a:rPr lang="el-GR" sz="2400" b="1" kern="1200" dirty="0" err="1" smtClean="0">
              <a:latin typeface="Calibri" panose="020F0502020204030204" pitchFamily="34" charset="0"/>
              <a:cs typeface="Calibri" panose="020F0502020204030204" pitchFamily="34" charset="0"/>
            </a:rPr>
            <a:t>Απολιγνιτοποίηση</a:t>
          </a:r>
          <a:r>
            <a:rPr lang="el-GR" sz="2400" b="1" kern="1200" dirty="0" smtClean="0">
              <a:latin typeface="Calibri" panose="020F0502020204030204" pitchFamily="34" charset="0"/>
              <a:cs typeface="Calibri" panose="020F0502020204030204" pitchFamily="34" charset="0"/>
            </a:rPr>
            <a:t>, Ασφάλεια κα)</a:t>
          </a:r>
          <a:endParaRPr lang="en-US" sz="2400" b="1" kern="1200" dirty="0">
            <a:latin typeface="Calibri" panose="020F0502020204030204" pitchFamily="34" charset="0"/>
            <a:cs typeface="Calibri" panose="020F0502020204030204" pitchFamily="34" charset="0"/>
          </a:endParaRPr>
        </a:p>
      </dsp:txBody>
      <dsp:txXfrm>
        <a:off x="2249276" y="3022127"/>
        <a:ext cx="8375269" cy="1243668"/>
      </dsp:txXfrm>
    </dsp:sp>
    <dsp:sp modelId="{C73C7F9A-BE20-4168-B298-B0A6B3CAFE07}">
      <dsp:nvSpPr>
        <dsp:cNvPr id="0" name=""/>
        <dsp:cNvSpPr/>
      </dsp:nvSpPr>
      <dsp:spPr>
        <a:xfrm>
          <a:off x="534835" y="3118034"/>
          <a:ext cx="1303971" cy="1051855"/>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87469-6F99-427D-BA05-D3481947A962}">
      <dsp:nvSpPr>
        <dsp:cNvPr id="0" name=""/>
        <dsp:cNvSpPr/>
      </dsp:nvSpPr>
      <dsp:spPr>
        <a:xfrm>
          <a:off x="0" y="0"/>
          <a:ext cx="10515600" cy="86040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Υποστήριξη της διεθνούς δικτύωσης των επιχειρήσεων και των ερευνητικών </a:t>
          </a:r>
          <a:r>
            <a:rPr lang="el-GR" sz="2400" b="1" kern="1200" dirty="0" smtClean="0">
              <a:latin typeface="Calibri" panose="020F0502020204030204" pitchFamily="34" charset="0"/>
              <a:cs typeface="Calibri" panose="020F0502020204030204" pitchFamily="34" charset="0"/>
            </a:rPr>
            <a:t>οργανισμών</a:t>
          </a:r>
          <a:r>
            <a:rPr lang="en-US" sz="2400" b="1" kern="1200" dirty="0" smtClean="0">
              <a:latin typeface="Calibri" panose="020F0502020204030204" pitchFamily="34" charset="0"/>
              <a:cs typeface="Calibri" panose="020F0502020204030204" pitchFamily="34" charset="0"/>
            </a:rPr>
            <a:t> / </a:t>
          </a:r>
          <a:r>
            <a:rPr lang="el-GR" sz="2400" b="1" kern="1200" dirty="0" smtClean="0">
              <a:latin typeface="Calibri" panose="020F0502020204030204" pitchFamily="34" charset="0"/>
              <a:cs typeface="Calibri" panose="020F0502020204030204" pitchFamily="34" charset="0"/>
            </a:rPr>
            <a:t>διεύρυνση (</a:t>
          </a:r>
          <a:r>
            <a:rPr lang="en-US" sz="2400" b="1" kern="1200" dirty="0" smtClean="0">
              <a:latin typeface="Calibri" panose="020F0502020204030204" pitchFamily="34" charset="0"/>
              <a:cs typeface="Calibri" panose="020F0502020204030204" pitchFamily="34" charset="0"/>
            </a:rPr>
            <a:t>widening</a:t>
          </a:r>
          <a:r>
            <a:rPr lang="el-GR" sz="2400" b="1" kern="1200" smtClean="0">
              <a:latin typeface="Calibri" panose="020F0502020204030204" pitchFamily="34" charset="0"/>
              <a:cs typeface="Calibri" panose="020F0502020204030204" pitchFamily="34" charset="0"/>
            </a:rPr>
            <a:t>)</a:t>
          </a:r>
          <a:endParaRPr lang="en-US" sz="2400" b="1" kern="1200" dirty="0">
            <a:latin typeface="Calibri" panose="020F0502020204030204" pitchFamily="34" charset="0"/>
            <a:cs typeface="Calibri" panose="020F0502020204030204" pitchFamily="34" charset="0"/>
          </a:endParaRPr>
        </a:p>
      </dsp:txBody>
      <dsp:txXfrm>
        <a:off x="2179112" y="0"/>
        <a:ext cx="8336487" cy="860404"/>
      </dsp:txXfrm>
    </dsp:sp>
    <dsp:sp modelId="{27B2EFED-C97F-47C8-B543-9727B2FAAD3C}">
      <dsp:nvSpPr>
        <dsp:cNvPr id="0" name=""/>
        <dsp:cNvSpPr/>
      </dsp:nvSpPr>
      <dsp:spPr>
        <a:xfrm>
          <a:off x="615611" y="89271"/>
          <a:ext cx="1023882" cy="681861"/>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642B-7C68-440D-BB28-8801A79A499F}">
      <dsp:nvSpPr>
        <dsp:cNvPr id="0" name=""/>
        <dsp:cNvSpPr/>
      </dsp:nvSpPr>
      <dsp:spPr>
        <a:xfrm>
          <a:off x="0" y="922300"/>
          <a:ext cx="10515600" cy="834240"/>
        </a:xfrm>
        <a:prstGeom prst="roundRect">
          <a:avLst>
            <a:gd name="adj" fmla="val 10000"/>
          </a:avLst>
        </a:prstGeom>
        <a:solidFill>
          <a:schemeClr val="tx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Πρόσβαση σε διεθνείς υποδομές</a:t>
          </a:r>
          <a:r>
            <a:rPr lang="fr-FR" sz="2400" b="1" kern="1200" dirty="0">
              <a:latin typeface="Calibri" panose="020F0502020204030204" pitchFamily="34" charset="0"/>
              <a:cs typeface="Calibri" panose="020F0502020204030204" pitchFamily="34" charset="0"/>
            </a:rPr>
            <a:t> (CERN, EMBL, ESFRI etc.)</a:t>
          </a:r>
          <a:endParaRPr lang="en-US" sz="2400" b="1" kern="1200" dirty="0">
            <a:latin typeface="Calibri" panose="020F0502020204030204" pitchFamily="34" charset="0"/>
            <a:cs typeface="Calibri" panose="020F0502020204030204" pitchFamily="34" charset="0"/>
          </a:endParaRPr>
        </a:p>
      </dsp:txBody>
      <dsp:txXfrm>
        <a:off x="2179112" y="922300"/>
        <a:ext cx="8336487" cy="834240"/>
      </dsp:txXfrm>
    </dsp:sp>
    <dsp:sp modelId="{F75DCC14-7C54-4880-95DA-76C28F0AE4A2}">
      <dsp:nvSpPr>
        <dsp:cNvPr id="0" name=""/>
        <dsp:cNvSpPr/>
      </dsp:nvSpPr>
      <dsp:spPr>
        <a:xfrm>
          <a:off x="584085" y="1020520"/>
          <a:ext cx="1086934" cy="665993"/>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98BE6-496F-4D19-A852-C06329BA4325}">
      <dsp:nvSpPr>
        <dsp:cNvPr id="0" name=""/>
        <dsp:cNvSpPr/>
      </dsp:nvSpPr>
      <dsp:spPr>
        <a:xfrm>
          <a:off x="0" y="1846630"/>
          <a:ext cx="10515600" cy="901744"/>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Συμμετοχή σε διεθνείς δραστηριότητες για αντιμετώπιση  παγκόσμιων προκλήσεων</a:t>
          </a:r>
          <a:endParaRPr lang="en-US" sz="2400" b="1" kern="1200" dirty="0">
            <a:latin typeface="Calibri" panose="020F0502020204030204" pitchFamily="34" charset="0"/>
            <a:cs typeface="Calibri" panose="020F0502020204030204" pitchFamily="34" charset="0"/>
          </a:endParaRPr>
        </a:p>
      </dsp:txBody>
      <dsp:txXfrm>
        <a:off x="2179112" y="1846630"/>
        <a:ext cx="8336487" cy="901744"/>
      </dsp:txXfrm>
    </dsp:sp>
    <dsp:sp modelId="{B82BB2C5-35C8-4EE7-8BAA-6A043EAF1F0B}">
      <dsp:nvSpPr>
        <dsp:cNvPr id="0" name=""/>
        <dsp:cNvSpPr/>
      </dsp:nvSpPr>
      <dsp:spPr>
        <a:xfrm>
          <a:off x="562517" y="1925767"/>
          <a:ext cx="1130069" cy="743470"/>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D2BAB8-BCE2-4747-9F58-AB6F16FB8AE2}">
      <dsp:nvSpPr>
        <dsp:cNvPr id="0" name=""/>
        <dsp:cNvSpPr/>
      </dsp:nvSpPr>
      <dsp:spPr>
        <a:xfrm>
          <a:off x="0" y="2815179"/>
          <a:ext cx="10515600" cy="759926"/>
        </a:xfrm>
        <a:prstGeom prst="roundRect">
          <a:avLst>
            <a:gd name="adj" fmla="val 10000"/>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Διμερείς συνεργασίες</a:t>
          </a:r>
          <a:endParaRPr lang="en-US" sz="2400" b="1" i="1" kern="1200" dirty="0">
            <a:latin typeface="Calibri" panose="020F0502020204030204" pitchFamily="34" charset="0"/>
            <a:cs typeface="Calibri" panose="020F0502020204030204" pitchFamily="34" charset="0"/>
          </a:endParaRPr>
        </a:p>
      </dsp:txBody>
      <dsp:txXfrm>
        <a:off x="2179112" y="2815179"/>
        <a:ext cx="8336487" cy="759926"/>
      </dsp:txXfrm>
    </dsp:sp>
    <dsp:sp modelId="{D80E8E4C-8632-4442-8959-74088EC0A2D6}">
      <dsp:nvSpPr>
        <dsp:cNvPr id="0" name=""/>
        <dsp:cNvSpPr/>
      </dsp:nvSpPr>
      <dsp:spPr>
        <a:xfrm>
          <a:off x="546923" y="2841265"/>
          <a:ext cx="1072044" cy="670991"/>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A5C815-53FA-4FC7-8507-30F62AE68A2F}">
      <dsp:nvSpPr>
        <dsp:cNvPr id="0" name=""/>
        <dsp:cNvSpPr/>
      </dsp:nvSpPr>
      <dsp:spPr>
        <a:xfrm>
          <a:off x="0" y="3660287"/>
          <a:ext cx="10515600" cy="1054041"/>
        </a:xfrm>
        <a:prstGeom prst="roundRect">
          <a:avLst>
            <a:gd name="adj" fmla="val 10000"/>
          </a:avLst>
        </a:prstGeom>
        <a:solidFill>
          <a:schemeClr val="accent3">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latin typeface="Calibri" panose="020F0502020204030204" pitchFamily="34" charset="0"/>
              <a:cs typeface="Calibri" panose="020F0502020204030204" pitchFamily="34" charset="0"/>
            </a:rPr>
            <a:t>Συμμετοχή σε πρωτοβουλίες του Ευρωπαϊκού Χώρου Έρευνας</a:t>
          </a:r>
          <a:r>
            <a:rPr lang="en-US" sz="2400" b="1" kern="1200" dirty="0">
              <a:latin typeface="Calibri" panose="020F0502020204030204" pitchFamily="34" charset="0"/>
              <a:cs typeface="Calibri" panose="020F0502020204030204" pitchFamily="34" charset="0"/>
            </a:rPr>
            <a:t> (</a:t>
          </a:r>
          <a:r>
            <a:rPr lang="en-US" sz="2400" b="1" kern="1200" dirty="0" err="1">
              <a:latin typeface="Calibri" panose="020F0502020204030204" pitchFamily="34" charset="0"/>
              <a:cs typeface="Calibri" panose="020F0502020204030204" pitchFamily="34" charset="0"/>
            </a:rPr>
            <a:t>ERANets</a:t>
          </a:r>
          <a:r>
            <a:rPr lang="en-US" sz="2400" b="1" kern="1200" dirty="0">
              <a:latin typeface="Calibri" panose="020F0502020204030204" pitchFamily="34" charset="0"/>
              <a:cs typeface="Calibri" panose="020F0502020204030204" pitchFamily="34" charset="0"/>
            </a:rPr>
            <a:t>, Joint Undertakings, Art. 185 etc.)</a:t>
          </a:r>
        </a:p>
      </dsp:txBody>
      <dsp:txXfrm>
        <a:off x="2179112" y="3660287"/>
        <a:ext cx="8336487" cy="1054041"/>
      </dsp:txXfrm>
    </dsp:sp>
    <dsp:sp modelId="{69D4468C-9A30-4065-8113-19F7FDDB7A7D}">
      <dsp:nvSpPr>
        <dsp:cNvPr id="0" name=""/>
        <dsp:cNvSpPr/>
      </dsp:nvSpPr>
      <dsp:spPr>
        <a:xfrm>
          <a:off x="571813" y="3713493"/>
          <a:ext cx="1111477" cy="1002659"/>
        </a:xfrm>
        <a:prstGeom prst="roundRect">
          <a:avLst>
            <a:gd name="adj" fmla="val 10000"/>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51275" y="0"/>
            <a:ext cx="2946400" cy="496888"/>
          </a:xfrm>
          <a:prstGeom prst="rect">
            <a:avLst/>
          </a:prstGeom>
        </p:spPr>
        <p:txBody>
          <a:bodyPr vert="horz" lIns="91440" tIns="45720" rIns="91440" bIns="45720" rtlCol="0"/>
          <a:lstStyle>
            <a:lvl1pPr algn="r">
              <a:defRPr sz="1200"/>
            </a:lvl1pPr>
          </a:lstStyle>
          <a:p>
            <a:fld id="{80C6DFEB-ABCF-455F-A02D-0F35E3B26CA7}" type="datetimeFigureOut">
              <a:rPr lang="el-GR" smtClean="0"/>
              <a:t>25/1/2021</a:t>
            </a:fld>
            <a:endParaRPr lang="el-GR"/>
          </a:p>
        </p:txBody>
      </p:sp>
      <p:sp>
        <p:nvSpPr>
          <p:cNvPr id="4" name="Slide Image Placeholder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79450" y="4716463"/>
            <a:ext cx="5440363" cy="4468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9431338"/>
            <a:ext cx="2946400" cy="4968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51275" y="9431338"/>
            <a:ext cx="2946400" cy="496887"/>
          </a:xfrm>
          <a:prstGeom prst="rect">
            <a:avLst/>
          </a:prstGeom>
        </p:spPr>
        <p:txBody>
          <a:bodyPr vert="horz" lIns="91440" tIns="45720" rIns="91440" bIns="45720" rtlCol="0" anchor="b"/>
          <a:lstStyle>
            <a:lvl1pPr algn="r">
              <a:defRPr sz="1200"/>
            </a:lvl1pPr>
          </a:lstStyle>
          <a:p>
            <a:fld id="{CDBBCA22-EAA0-49DA-BF06-D71D5D93DCB6}" type="slidenum">
              <a:rPr lang="el-GR" smtClean="0"/>
              <a:t>‹#›</a:t>
            </a:fld>
            <a:endParaRPr lang="el-GR"/>
          </a:p>
        </p:txBody>
      </p:sp>
    </p:spTree>
    <p:extLst>
      <p:ext uri="{BB962C8B-B14F-4D97-AF65-F5344CB8AC3E}">
        <p14:creationId xmlns:p14="http://schemas.microsoft.com/office/powerpoint/2010/main" val="2558210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CDBBCA22-EAA0-49DA-BF06-D71D5D93DCB6}" type="slidenum">
              <a:rPr lang="el-GR" smtClean="0"/>
              <a:t>3</a:t>
            </a:fld>
            <a:endParaRPr lang="el-GR"/>
          </a:p>
        </p:txBody>
      </p:sp>
    </p:spTree>
    <p:extLst>
      <p:ext uri="{BB962C8B-B14F-4D97-AF65-F5344CB8AC3E}">
        <p14:creationId xmlns:p14="http://schemas.microsoft.com/office/powerpoint/2010/main" val="360522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133835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3910472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8389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316446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9108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238356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3013277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145061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4111478-FD40-47EE-B7F5-9E5E7CC3CAD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 xmlns:a16="http://schemas.microsoft.com/office/drawing/2014/main" id="{B6019D58-AEB6-417F-A3F1-E95FF8D74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 xmlns:a16="http://schemas.microsoft.com/office/drawing/2014/main" id="{4FAE7E0F-594F-4AC6-8326-59C055919E7E}"/>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FA26B7E3-3048-40B0-9E10-9A8B016C15A2}"/>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CB3E1389-8D41-4AE0-8430-07FE195A38DF}"/>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69006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270E4C9-B802-488C-8CBD-0447A084F0D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CF80F9C7-C2F8-4692-B45C-8E7EAE3CAEF6}"/>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5295C1DA-2F9A-41C0-8758-CC205AF2F6D5}"/>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24F80B58-24F2-4178-9768-5E0517DF8C29}"/>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269337E3-50EB-4B0D-B40C-71161890A993}"/>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11233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B71E0F3-0B37-4A5B-A71F-03B1E5D6C759}"/>
              </a:ext>
            </a:extLst>
          </p:cNvPr>
          <p:cNvSpPr>
            <a:spLocks noGrp="1"/>
          </p:cNvSpPr>
          <p:nvPr>
            <p:ph type="title"/>
          </p:nvPr>
        </p:nvSpPr>
        <p:spPr>
          <a:xfrm>
            <a:off x="831851" y="1709744"/>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FEA89D27-00E0-4FDF-9D90-A6A04285F349}"/>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 xmlns:a16="http://schemas.microsoft.com/office/drawing/2014/main" id="{12490610-3A22-4C99-87AD-D4C8544A327C}"/>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86649DCC-ED5E-4A42-AF15-8EC24AC49CD0}"/>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21985FB9-ED0D-4EE6-A162-E3293D62F644}"/>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8495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417322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9203527-63F8-46F1-A936-428C2DA8E75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4E136734-47FE-4A1D-B299-9F37D3E9D49B}"/>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 xmlns:a16="http://schemas.microsoft.com/office/drawing/2014/main" id="{C76F69EC-484B-4603-B73D-4D977B4EEB7D}"/>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 xmlns:a16="http://schemas.microsoft.com/office/drawing/2014/main" id="{FD6A69D7-61C2-4B60-B565-B3EDB5D12D3D}"/>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A92CFEB7-CF48-494B-8D60-23AB1CFDEC1B}"/>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AA57B556-34D0-4EF1-B3B4-67CDCBA51A68}"/>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16041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C7E2063-112B-43A3-A064-284427465629}"/>
              </a:ext>
            </a:extLst>
          </p:cNvPr>
          <p:cNvSpPr>
            <a:spLocks noGrp="1"/>
          </p:cNvSpPr>
          <p:nvPr>
            <p:ph type="title"/>
          </p:nvPr>
        </p:nvSpPr>
        <p:spPr>
          <a:xfrm>
            <a:off x="839788" y="365129"/>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20485C91-D9B5-48F2-93A9-E704F94D373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 xmlns:a16="http://schemas.microsoft.com/office/drawing/2014/main" id="{45757FA3-1219-4EDC-8517-78531A8AED95}"/>
              </a:ext>
            </a:extLst>
          </p:cNvPr>
          <p:cNvSpPr>
            <a:spLocks noGrp="1"/>
          </p:cNvSpPr>
          <p:nvPr>
            <p:ph sz="half" idx="2"/>
          </p:nvPr>
        </p:nvSpPr>
        <p:spPr>
          <a:xfrm>
            <a:off x="839789"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 xmlns:a16="http://schemas.microsoft.com/office/drawing/2014/main" id="{3354F9AE-ED9C-4302-9EB8-4A4718EB2E9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 xmlns:a16="http://schemas.microsoft.com/office/drawing/2014/main" id="{22E3B39E-0C45-4DE5-9CA4-2F35A3A2B6E6}"/>
              </a:ext>
            </a:extLst>
          </p:cNvPr>
          <p:cNvSpPr>
            <a:spLocks noGrp="1"/>
          </p:cNvSpPr>
          <p:nvPr>
            <p:ph sz="quarter" idx="4"/>
          </p:nvPr>
        </p:nvSpPr>
        <p:spPr>
          <a:xfrm>
            <a:off x="6172203"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 xmlns:a16="http://schemas.microsoft.com/office/drawing/2014/main" id="{A416D35F-EA3F-4D19-86AF-FA1D24374B41}"/>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8" name="Θέση υποσέλιδου 7">
            <a:extLst>
              <a:ext uri="{FF2B5EF4-FFF2-40B4-BE49-F238E27FC236}">
                <a16:creationId xmlns="" xmlns:a16="http://schemas.microsoft.com/office/drawing/2014/main" id="{BF44B473-EF04-4E19-916C-3A9A4C8F0E82}"/>
              </a:ext>
            </a:extLst>
          </p:cNvPr>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a:extLst>
              <a:ext uri="{FF2B5EF4-FFF2-40B4-BE49-F238E27FC236}">
                <a16:creationId xmlns="" xmlns:a16="http://schemas.microsoft.com/office/drawing/2014/main" id="{8CAEAE52-769B-4CE2-9436-1FC20B637622}"/>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84985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8116CA9-F424-4699-8384-CF057B71EF1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 xmlns:a16="http://schemas.microsoft.com/office/drawing/2014/main" id="{AAC69869-7664-4E69-8756-50EE0DDF6E3A}"/>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4" name="Θέση υποσέλιδου 3">
            <a:extLst>
              <a:ext uri="{FF2B5EF4-FFF2-40B4-BE49-F238E27FC236}">
                <a16:creationId xmlns="" xmlns:a16="http://schemas.microsoft.com/office/drawing/2014/main" id="{998D8F7F-76ED-419D-8FF1-C4B106B93143}"/>
              </a:ext>
            </a:extLst>
          </p:cNvPr>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a:extLst>
              <a:ext uri="{FF2B5EF4-FFF2-40B4-BE49-F238E27FC236}">
                <a16:creationId xmlns="" xmlns:a16="http://schemas.microsoft.com/office/drawing/2014/main" id="{B9BF2BCF-105A-40BB-8442-48EB9A261AB9}"/>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87943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071D7D98-0FF4-42B1-B686-7B30A4E23B6F}"/>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3" name="Θέση υποσέλιδου 2">
            <a:extLst>
              <a:ext uri="{FF2B5EF4-FFF2-40B4-BE49-F238E27FC236}">
                <a16:creationId xmlns="" xmlns:a16="http://schemas.microsoft.com/office/drawing/2014/main" id="{6A8A8730-A7B9-437F-97EA-B021B5622B61}"/>
              </a:ext>
            </a:extLst>
          </p:cNvPr>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a:extLst>
              <a:ext uri="{FF2B5EF4-FFF2-40B4-BE49-F238E27FC236}">
                <a16:creationId xmlns="" xmlns:a16="http://schemas.microsoft.com/office/drawing/2014/main" id="{9B877FD2-768E-47E7-B44C-6D8E8131C381}"/>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29313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5C550EE-ACE5-4FD3-8018-E4D295EAF50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C4A14B6F-286F-4EAC-B90F-1242936F723D}"/>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 xmlns:a16="http://schemas.microsoft.com/office/drawing/2014/main" id="{25E6E1D5-1F98-42F5-8694-8BBC07691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C7E6382A-87D9-4396-9714-C165DEAB9B3A}"/>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EE7DA059-7E8F-45DE-9443-02C151DA6DA9}"/>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9A8720E8-FC31-413A-ACB6-2A28C4043E85}"/>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48393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3ECB31F-A0D1-4472-B25C-FA760FEFA7F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 xmlns:a16="http://schemas.microsoft.com/office/drawing/2014/main" id="{0A7ACEFD-D2E5-480C-9320-01EB9B634BBA}"/>
              </a:ext>
            </a:extLst>
          </p:cNvPr>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 xmlns:a16="http://schemas.microsoft.com/office/drawing/2014/main" id="{FF14F654-ACEE-430C-B74C-D06C7CBB5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 xmlns:a16="http://schemas.microsoft.com/office/drawing/2014/main" id="{625A6E14-0536-4C92-B067-EB62C1444CDD}"/>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6" name="Θέση υποσέλιδου 5">
            <a:extLst>
              <a:ext uri="{FF2B5EF4-FFF2-40B4-BE49-F238E27FC236}">
                <a16:creationId xmlns="" xmlns:a16="http://schemas.microsoft.com/office/drawing/2014/main" id="{58E157EE-1113-4B3C-8942-0A570D4726C5}"/>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 xmlns:a16="http://schemas.microsoft.com/office/drawing/2014/main" id="{EE1E22D8-DFF1-46E4-93CF-3B8CE3554589}"/>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01660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1C3DDC0-9A27-431B-89AA-C3D494C8418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CCD08A5E-078B-4A17-8698-200B1FB56171}"/>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937E3967-9B81-4391-AAB8-AA0CB7002E2B}"/>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6CBC2C01-9C3C-4699-B712-BF86679210F4}"/>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DE3AFDA8-B1B8-4E45-9077-5832C9FB52A0}"/>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47075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26DB10F6-A221-4B1B-AFAE-1926A5072E3F}"/>
              </a:ext>
            </a:extLst>
          </p:cNvPr>
          <p:cNvSpPr>
            <a:spLocks noGrp="1"/>
          </p:cNvSpPr>
          <p:nvPr>
            <p:ph type="title" orient="vert"/>
          </p:nvPr>
        </p:nvSpPr>
        <p:spPr>
          <a:xfrm>
            <a:off x="8724902"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 xmlns:a16="http://schemas.microsoft.com/office/drawing/2014/main" id="{F5CF7EDF-1F23-4011-A4B7-4BD4B9DAFDFF}"/>
              </a:ext>
            </a:extLst>
          </p:cNvPr>
          <p:cNvSpPr>
            <a:spLocks noGrp="1"/>
          </p:cNvSpPr>
          <p:nvPr>
            <p:ph type="body" orient="vert" idx="1"/>
          </p:nvPr>
        </p:nvSpPr>
        <p:spPr>
          <a:xfrm>
            <a:off x="838203"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263CD1C9-6879-4421-911A-C3A4946D81C0}"/>
              </a:ext>
            </a:extLst>
          </p:cNvPr>
          <p:cNvSpPr>
            <a:spLocks noGrp="1"/>
          </p:cNvSpPr>
          <p:nvPr>
            <p:ph type="dt" sz="half" idx="10"/>
          </p:nvPr>
        </p:nvSpPr>
        <p:spPr/>
        <p:txBody>
          <a:bodyPr/>
          <a:lstStyle/>
          <a:p>
            <a:fld id="{C7A97D21-9E43-479D-A850-8237AAD43373}" type="datetimeFigureOut">
              <a:rPr lang="el-GR" smtClean="0">
                <a:solidFill>
                  <a:prstClr val="black">
                    <a:tint val="75000"/>
                  </a:prstClr>
                </a:solidFill>
              </a:rPr>
              <a:pPr/>
              <a:t>25/1/2021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46698B75-9A9D-4C8E-86D2-CBE29D2843BC}"/>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EAFF3732-685D-4312-B1C6-E0F30A15E162}"/>
              </a:ext>
            </a:extLst>
          </p:cNvPr>
          <p:cNvSpPr>
            <a:spLocks noGrp="1"/>
          </p:cNvSpPr>
          <p:nvPr>
            <p:ph type="sldNum" sz="quarter" idx="12"/>
          </p:nvPr>
        </p:nvSpPr>
        <p:spPr/>
        <p:txBody>
          <a:bodyPr/>
          <a:lstStyle/>
          <a:p>
            <a:fld id="{3E1B0061-BD0E-4FF1-9267-109339625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6892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7A97D21-9E43-479D-A850-8237AAD43373}" type="datetimeFigureOut">
              <a:rPr lang="el-GR" smtClean="0"/>
              <a:pPr/>
              <a:t>25/1/2021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126055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C7A97D21-9E43-479D-A850-8237AAD43373}" type="datetimeFigureOut">
              <a:rPr lang="el-GR" smtClean="0"/>
              <a:pPr/>
              <a:t>25/1/2021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720958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C7A97D21-9E43-479D-A850-8237AAD43373}" type="datetimeFigureOut">
              <a:rPr lang="el-GR" smtClean="0"/>
              <a:pPr/>
              <a:t>25/1/2021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370268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7A97D21-9E43-479D-A850-8237AAD43373}" type="datetimeFigureOut">
              <a:rPr lang="el-GR" smtClean="0"/>
              <a:pPr/>
              <a:t>25/1/2021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427888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97D21-9E43-479D-A850-8237AAD43373}" type="datetimeFigureOut">
              <a:rPr lang="el-GR" smtClean="0"/>
              <a:pPr/>
              <a:t>25/1/2021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158165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C7A97D21-9E43-479D-A850-8237AAD43373}" type="datetimeFigureOut">
              <a:rPr lang="el-GR" smtClean="0"/>
              <a:pPr/>
              <a:t>25/1/2021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3338781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C7A97D21-9E43-479D-A850-8237AAD43373}" type="datetimeFigureOut">
              <a:rPr lang="el-GR" smtClean="0"/>
              <a:pPr/>
              <a:t>25/1/2021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E1B0061-BD0E-4FF1-9267-1093396258F4}" type="slidenum">
              <a:rPr lang="el-GR" smtClean="0"/>
              <a:pPr/>
              <a:t>‹#›</a:t>
            </a:fld>
            <a:endParaRPr lang="el-GR"/>
          </a:p>
        </p:txBody>
      </p:sp>
    </p:spTree>
    <p:extLst>
      <p:ext uri="{BB962C8B-B14F-4D97-AF65-F5344CB8AC3E}">
        <p14:creationId xmlns:p14="http://schemas.microsoft.com/office/powerpoint/2010/main" val="278782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A97D21-9E43-479D-A850-8237AAD43373}" type="datetimeFigureOut">
              <a:rPr lang="el-GR" smtClean="0"/>
              <a:pPr/>
              <a:t>25/1/2021</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1B0061-BD0E-4FF1-9267-1093396258F4}" type="slidenum">
              <a:rPr lang="el-GR" smtClean="0"/>
              <a:pPr/>
              <a:t>‹#›</a:t>
            </a:fld>
            <a:endParaRPr lang="el-GR"/>
          </a:p>
        </p:txBody>
      </p:sp>
    </p:spTree>
    <p:extLst>
      <p:ext uri="{BB962C8B-B14F-4D97-AF65-F5344CB8AC3E}">
        <p14:creationId xmlns:p14="http://schemas.microsoft.com/office/powerpoint/2010/main" val="11310732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D9EB07AB-27A0-42C3-9E1A-6A6DA56250A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 xmlns:a16="http://schemas.microsoft.com/office/drawing/2014/main" id="{B3504628-3E90-4002-B75F-4697D7D21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 xmlns:a16="http://schemas.microsoft.com/office/drawing/2014/main" id="{ED7FAB08-E9D9-489F-B13C-88C533DE9383}"/>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A97D21-9E43-479D-A850-8237AAD43373}" type="datetimeFigureOut">
              <a:rPr lang="el-GR" smtClean="0">
                <a:solidFill>
                  <a:prstClr val="black">
                    <a:tint val="75000"/>
                  </a:prstClr>
                </a:solidFill>
              </a:rPr>
              <a:pPr defTabSz="914400"/>
              <a:t>25/1/2021</a:t>
            </a:fld>
            <a:endParaRPr lang="el-GR">
              <a:solidFill>
                <a:prstClr val="black">
                  <a:tint val="75000"/>
                </a:prstClr>
              </a:solidFill>
            </a:endParaRPr>
          </a:p>
        </p:txBody>
      </p:sp>
      <p:sp>
        <p:nvSpPr>
          <p:cNvPr id="5" name="Θέση υποσέλιδου 4">
            <a:extLst>
              <a:ext uri="{FF2B5EF4-FFF2-40B4-BE49-F238E27FC236}">
                <a16:creationId xmlns="" xmlns:a16="http://schemas.microsoft.com/office/drawing/2014/main" id="{817849D6-9CAB-4E11-BE07-6CA55B7365EF}"/>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a:extLst>
              <a:ext uri="{FF2B5EF4-FFF2-40B4-BE49-F238E27FC236}">
                <a16:creationId xmlns="" xmlns:a16="http://schemas.microsoft.com/office/drawing/2014/main" id="{730C6E0B-FAB9-4BFB-BDC8-44001B46C4B1}"/>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E1B0061-BD0E-4FF1-9267-1093396258F4}"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268776240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47.jpg"/><Relationship Id="rId5" Type="http://schemas.openxmlformats.org/officeDocument/2006/relationships/diagramQuickStyle" Target="../diagrams/quickStyle11.xml"/><Relationship Id="rId10" Type="http://schemas.openxmlformats.org/officeDocument/2006/relationships/image" Target="../media/image46.png"/><Relationship Id="rId4" Type="http://schemas.openxmlformats.org/officeDocument/2006/relationships/diagramLayout" Target="../diagrams/layout11.xml"/><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Users\spilioti.a\AppData\Local\Microsoft\Windows\INetCache\IE\BTME3BF6\Financial-Technolog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 y="0"/>
            <a:ext cx="12202131" cy="5733256"/>
          </a:xfrm>
          <a:prstGeom prst="rect">
            <a:avLst/>
          </a:prstGeom>
          <a:noFill/>
          <a:extLst>
            <a:ext uri="{909E8E84-426E-40DD-AFC4-6F175D3DCCD1}">
              <a14:hiddenFill xmlns:a14="http://schemas.microsoft.com/office/drawing/2010/main">
                <a:solidFill>
                  <a:srgbClr val="FFFFFF"/>
                </a:solidFill>
              </a14:hiddenFill>
            </a:ext>
          </a:extLst>
        </p:spPr>
      </p:pic>
      <p:pic>
        <p:nvPicPr>
          <p:cNvPr id="13" name="Εικόνα 12">
            <a:extLst>
              <a:ext uri="{FF2B5EF4-FFF2-40B4-BE49-F238E27FC236}">
                <a16:creationId xmlns="" xmlns:a16="http://schemas.microsoft.com/office/drawing/2014/main" id="{1C171FB6-458D-4661-9798-AC815C55801F}"/>
              </a:ext>
            </a:extLst>
          </p:cNvPr>
          <p:cNvPicPr>
            <a:picLocks noChangeAspect="1"/>
          </p:cNvPicPr>
          <p:nvPr/>
        </p:nvPicPr>
        <p:blipFill>
          <a:blip r:embed="rId3"/>
          <a:stretch>
            <a:fillRect/>
          </a:stretch>
        </p:blipFill>
        <p:spPr>
          <a:xfrm>
            <a:off x="2347307" y="5292238"/>
            <a:ext cx="3272444" cy="1583440"/>
          </a:xfrm>
          <a:prstGeom prst="rect">
            <a:avLst/>
          </a:prstGeom>
        </p:spPr>
      </p:pic>
      <p:sp>
        <p:nvSpPr>
          <p:cNvPr id="2" name="TextBox 1"/>
          <p:cNvSpPr txBox="1"/>
          <p:nvPr/>
        </p:nvSpPr>
        <p:spPr>
          <a:xfrm>
            <a:off x="222774" y="2166314"/>
            <a:ext cx="3096344" cy="369332"/>
          </a:xfrm>
          <a:prstGeom prst="rect">
            <a:avLst/>
          </a:prstGeom>
          <a:noFill/>
        </p:spPr>
        <p:txBody>
          <a:bodyPr wrap="square" rtlCol="0">
            <a:spAutoFit/>
          </a:bodyPr>
          <a:lstStyle/>
          <a:p>
            <a:pPr algn="ctr" defTabSz="914400"/>
            <a:r>
              <a:rPr lang="el-GR" b="1" dirty="0">
                <a:solidFill>
                  <a:prstClr val="white"/>
                </a:solidFill>
                <a:cs typeface="Calibri" panose="020F0502020204030204" pitchFamily="34" charset="0"/>
              </a:rPr>
              <a:t>Αθήνα</a:t>
            </a:r>
            <a:r>
              <a:rPr lang="en-US" b="1" dirty="0">
                <a:solidFill>
                  <a:prstClr val="white"/>
                </a:solidFill>
                <a:cs typeface="Calibri" panose="020F0502020204030204" pitchFamily="34" charset="0"/>
              </a:rPr>
              <a:t>, </a:t>
            </a:r>
            <a:r>
              <a:rPr lang="el-GR" b="1" dirty="0" smtClean="0">
                <a:solidFill>
                  <a:prstClr val="white"/>
                </a:solidFill>
                <a:cs typeface="Calibri" panose="020F0502020204030204" pitchFamily="34" charset="0"/>
              </a:rPr>
              <a:t>25 </a:t>
            </a:r>
            <a:r>
              <a:rPr lang="el-GR" b="1" dirty="0">
                <a:solidFill>
                  <a:prstClr val="white"/>
                </a:solidFill>
                <a:cs typeface="Calibri" panose="020F0502020204030204" pitchFamily="34" charset="0"/>
              </a:rPr>
              <a:t>Ιανουαρίου</a:t>
            </a:r>
            <a:r>
              <a:rPr lang="en-US" b="1" dirty="0">
                <a:solidFill>
                  <a:prstClr val="white"/>
                </a:solidFill>
                <a:cs typeface="Calibri" panose="020F0502020204030204" pitchFamily="34" charset="0"/>
              </a:rPr>
              <a:t> 20</a:t>
            </a:r>
            <a:r>
              <a:rPr lang="el-GR" b="1" dirty="0">
                <a:solidFill>
                  <a:prstClr val="white"/>
                </a:solidFill>
                <a:cs typeface="Calibri" panose="020F0502020204030204" pitchFamily="34" charset="0"/>
              </a:rPr>
              <a:t>21</a:t>
            </a:r>
          </a:p>
        </p:txBody>
      </p:sp>
      <p:pic>
        <p:nvPicPr>
          <p:cNvPr id="7" name="Εικόνα 6">
            <a:extLst>
              <a:ext uri="{FF2B5EF4-FFF2-40B4-BE49-F238E27FC236}">
                <a16:creationId xmlns="" xmlns:a16="http://schemas.microsoft.com/office/drawing/2014/main" id="{7ED4CEA6-180A-4989-96AF-F59B36003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335" y="262377"/>
            <a:ext cx="3911330" cy="2723962"/>
          </a:xfrm>
          <a:prstGeom prst="rect">
            <a:avLst/>
          </a:prstGeom>
        </p:spPr>
      </p:pic>
      <p:pic>
        <p:nvPicPr>
          <p:cNvPr id="9" name="Εικόνα 8">
            <a:extLst>
              <a:ext uri="{FF2B5EF4-FFF2-40B4-BE49-F238E27FC236}">
                <a16:creationId xmlns="" xmlns:a16="http://schemas.microsoft.com/office/drawing/2014/main" id="{9CB86F0A-EAE7-4495-BA31-C2E4D26E5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9590" y="5301215"/>
            <a:ext cx="3042410" cy="1556786"/>
          </a:xfrm>
          <a:prstGeom prst="rect">
            <a:avLst/>
          </a:prstGeom>
          <a:ln>
            <a:noFill/>
          </a:ln>
          <a:effectLst>
            <a:outerShdw blurRad="292100" dist="139700" dir="2700000" algn="tl" rotWithShape="0">
              <a:srgbClr val="333333">
                <a:alpha val="65000"/>
              </a:srgbClr>
            </a:outerShdw>
          </a:effectLst>
        </p:spPr>
      </p:pic>
      <p:pic>
        <p:nvPicPr>
          <p:cNvPr id="6" name="Εικόνα 5">
            <a:extLst>
              <a:ext uri="{FF2B5EF4-FFF2-40B4-BE49-F238E27FC236}">
                <a16:creationId xmlns="" xmlns:a16="http://schemas.microsoft.com/office/drawing/2014/main" id="{132208FE-A5C0-4BC0-93EE-8AD895D3C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1809" y="5301215"/>
            <a:ext cx="2487640" cy="1562411"/>
          </a:xfrm>
          <a:prstGeom prst="rect">
            <a:avLst/>
          </a:prstGeom>
        </p:spPr>
      </p:pic>
      <p:pic>
        <p:nvPicPr>
          <p:cNvPr id="10" name="Εικόνα 9">
            <a:extLst>
              <a:ext uri="{FF2B5EF4-FFF2-40B4-BE49-F238E27FC236}">
                <a16:creationId xmlns="" xmlns:a16="http://schemas.microsoft.com/office/drawing/2014/main" id="{94D91A06-9870-41B6-B161-3E9FBD464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9449" y="5299816"/>
            <a:ext cx="2433996" cy="1562411"/>
          </a:xfrm>
          <a:prstGeom prst="rect">
            <a:avLst/>
          </a:prstGeom>
        </p:spPr>
      </p:pic>
      <p:pic>
        <p:nvPicPr>
          <p:cNvPr id="11" name="Εικόνα 10">
            <a:extLst>
              <a:ext uri="{FF2B5EF4-FFF2-40B4-BE49-F238E27FC236}">
                <a16:creationId xmlns="" xmlns:a16="http://schemas.microsoft.com/office/drawing/2014/main" id="{AF74D472-5356-43EF-AECC-112DC83DA891}"/>
              </a:ext>
            </a:extLst>
          </p:cNvPr>
          <p:cNvPicPr>
            <a:picLocks noChangeAspect="1"/>
          </p:cNvPicPr>
          <p:nvPr/>
        </p:nvPicPr>
        <p:blipFill>
          <a:blip r:embed="rId8"/>
          <a:stretch>
            <a:fillRect/>
          </a:stretch>
        </p:blipFill>
        <p:spPr>
          <a:xfrm>
            <a:off x="-10131" y="5299816"/>
            <a:ext cx="2376487" cy="1575862"/>
          </a:xfrm>
          <a:prstGeom prst="rect">
            <a:avLst/>
          </a:prstGeom>
        </p:spPr>
      </p:pic>
      <p:grpSp>
        <p:nvGrpSpPr>
          <p:cNvPr id="14" name="Group 13"/>
          <p:cNvGrpSpPr/>
          <p:nvPr/>
        </p:nvGrpSpPr>
        <p:grpSpPr>
          <a:xfrm>
            <a:off x="222774" y="263529"/>
            <a:ext cx="5396976" cy="633938"/>
            <a:chOff x="251520" y="314553"/>
            <a:chExt cx="5396976" cy="633938"/>
          </a:xfrm>
        </p:grpSpPr>
        <p:sp>
          <p:nvSpPr>
            <p:cNvPr id="15" name="Text Box 149"/>
            <p:cNvSpPr txBox="1">
              <a:spLocks noChangeArrowheads="1"/>
            </p:cNvSpPr>
            <p:nvPr/>
          </p:nvSpPr>
          <p:spPr bwMode="auto">
            <a:xfrm>
              <a:off x="782645" y="324302"/>
              <a:ext cx="4865851" cy="624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l-GR" sz="2000" b="1" dirty="0">
                  <a:solidFill>
                    <a:prstClr val="white"/>
                  </a:solidFill>
                  <a:cs typeface="Arial" pitchFamily="34" charset="0"/>
                </a:rPr>
                <a:t>ΕΛΛΗΝΙΚΗ ΔΗΜΟΚΡΑΤΙΑ</a:t>
              </a:r>
              <a:endParaRPr lang="en-US" sz="2000" b="1" dirty="0">
                <a:solidFill>
                  <a:prstClr val="white"/>
                </a:solidFill>
                <a:cs typeface="Arial" pitchFamily="34" charset="0"/>
              </a:endParaRPr>
            </a:p>
            <a:p>
              <a:pPr defTabSz="914400" fontAlgn="base">
                <a:spcBef>
                  <a:spcPct val="0"/>
                </a:spcBef>
                <a:spcAft>
                  <a:spcPct val="0"/>
                </a:spcAft>
              </a:pPr>
              <a:r>
                <a:rPr lang="el-GR" b="1" dirty="0">
                  <a:solidFill>
                    <a:prstClr val="white"/>
                  </a:solidFill>
                  <a:cs typeface="Arial" pitchFamily="34" charset="0"/>
                </a:rPr>
                <a:t>ΥΠΟΥΡΓΕΙΟ ΑΝΑΠΤΥΞΗΣ ΚΑΙ ΕΠΕΝΔΥΣΕΩΝ</a:t>
              </a:r>
              <a:endParaRPr lang="el-GR" sz="2400" dirty="0">
                <a:solidFill>
                  <a:prstClr val="white"/>
                </a:solidFill>
                <a:latin typeface="Arial" pitchFamily="34" charset="0"/>
                <a:cs typeface="Arial" pitchFamily="34" charset="0"/>
              </a:endParaRPr>
            </a:p>
          </p:txBody>
        </p:sp>
        <p:pic>
          <p:nvPicPr>
            <p:cNvPr id="16" name="2 - Εικόνα" descr="538px-Coat_of_arms_of_Greece.svg.png"/>
            <p:cNvPicPr>
              <a:picLocks noChangeAspect="1"/>
            </p:cNvPicPr>
            <p:nvPr/>
          </p:nvPicPr>
          <p:blipFill>
            <a:blip r:embed="rId9" cstate="print"/>
            <a:srcRect/>
            <a:stretch>
              <a:fillRect/>
            </a:stretch>
          </p:blipFill>
          <p:spPr bwMode="auto">
            <a:xfrm>
              <a:off x="251520" y="314553"/>
              <a:ext cx="577658" cy="556908"/>
            </a:xfrm>
            <a:prstGeom prst="rect">
              <a:avLst/>
            </a:prstGeom>
            <a:noFill/>
          </p:spPr>
        </p:pic>
      </p:grpSp>
      <p:sp>
        <p:nvSpPr>
          <p:cNvPr id="20" name="Rectangle 19"/>
          <p:cNvSpPr/>
          <p:nvPr/>
        </p:nvSpPr>
        <p:spPr>
          <a:xfrm>
            <a:off x="-10131" y="2986339"/>
            <a:ext cx="12202131" cy="2314876"/>
          </a:xfrm>
          <a:prstGeom prst="rect">
            <a:avLst/>
          </a:prstGeom>
          <a:solidFill>
            <a:srgbClr val="94B6D2">
              <a:alpha val="69000"/>
            </a:srgbClr>
          </a:solidFill>
          <a:ln w="19050" cap="flat" cmpd="sng" algn="ctr">
            <a:noFill/>
            <a:prstDash val="solid"/>
          </a:ln>
          <a:effectLst/>
        </p:spPr>
        <p:txBody>
          <a:bodyPr rtlCol="0" anchor="ctr"/>
          <a:lstStyle/>
          <a:p>
            <a:pPr algn="ctr" defTabSz="914400">
              <a:defRPr/>
            </a:pPr>
            <a:endParaRPr lang="el-GR" b="1" kern="0" dirty="0">
              <a:solidFill>
                <a:prstClr val="white"/>
              </a:solidFill>
            </a:endParaRPr>
          </a:p>
        </p:txBody>
      </p:sp>
      <p:sp>
        <p:nvSpPr>
          <p:cNvPr id="25" name="8 - TextBox"/>
          <p:cNvSpPr txBox="1"/>
          <p:nvPr/>
        </p:nvSpPr>
        <p:spPr>
          <a:xfrm>
            <a:off x="24172" y="4550864"/>
            <a:ext cx="12143656" cy="738664"/>
          </a:xfrm>
          <a:prstGeom prst="rect">
            <a:avLst/>
          </a:prstGeom>
          <a:noFill/>
        </p:spPr>
        <p:txBody>
          <a:bodyPr wrap="square">
            <a:spAutoFit/>
          </a:bodyPr>
          <a:lstStyle/>
          <a:p>
            <a:pPr algn="ctr" defTabSz="914400">
              <a:defRPr/>
            </a:pPr>
            <a:r>
              <a:rPr lang="el-GR" sz="2400" b="1" dirty="0">
                <a:solidFill>
                  <a:srgbClr val="002060"/>
                </a:solidFill>
                <a:cs typeface="Calibri" panose="020F0502020204030204" pitchFamily="34" charset="0"/>
              </a:rPr>
              <a:t>Δρ. Αγνή </a:t>
            </a:r>
            <a:r>
              <a:rPr lang="el-GR" sz="2400" b="1" dirty="0" err="1">
                <a:solidFill>
                  <a:srgbClr val="002060"/>
                </a:solidFill>
                <a:cs typeface="Calibri" panose="020F0502020204030204" pitchFamily="34" charset="0"/>
              </a:rPr>
              <a:t>Σπηλιώτη</a:t>
            </a:r>
            <a:endParaRPr lang="el-GR" sz="2400" b="1" dirty="0">
              <a:solidFill>
                <a:srgbClr val="002060"/>
              </a:solidFill>
              <a:cs typeface="Calibri" panose="020F0502020204030204" pitchFamily="34" charset="0"/>
            </a:endParaRPr>
          </a:p>
          <a:p>
            <a:pPr algn="ctr" defTabSz="914400">
              <a:defRPr/>
            </a:pPr>
            <a:r>
              <a:rPr lang="el-GR" b="1" dirty="0">
                <a:solidFill>
                  <a:srgbClr val="002060"/>
                </a:solidFill>
                <a:cs typeface="Calibri" panose="020F0502020204030204" pitchFamily="34" charset="0"/>
              </a:rPr>
              <a:t>Δ/</a:t>
            </a:r>
            <a:r>
              <a:rPr lang="el-GR" b="1" dirty="0" err="1">
                <a:solidFill>
                  <a:srgbClr val="002060"/>
                </a:solidFill>
                <a:cs typeface="Calibri" panose="020F0502020204030204" pitchFamily="34" charset="0"/>
              </a:rPr>
              <a:t>νση</a:t>
            </a:r>
            <a:r>
              <a:rPr lang="el-GR" b="1" dirty="0">
                <a:solidFill>
                  <a:srgbClr val="002060"/>
                </a:solidFill>
                <a:cs typeface="Calibri" panose="020F0502020204030204" pitchFamily="34" charset="0"/>
              </a:rPr>
              <a:t> Σχεδιασμού &amp; Προγραμματισμού Πολιτικών &amp; Δράσεων Έρευνας &amp; Καινοτομίας</a:t>
            </a:r>
          </a:p>
        </p:txBody>
      </p:sp>
      <p:sp>
        <p:nvSpPr>
          <p:cNvPr id="3" name="Ορθογώνιο 6"/>
          <p:cNvSpPr/>
          <p:nvPr/>
        </p:nvSpPr>
        <p:spPr>
          <a:xfrm>
            <a:off x="-18163" y="2968104"/>
            <a:ext cx="12192000"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l-GR" sz="4000" b="1" dirty="0">
                <a:ln w="11430"/>
                <a:solidFill>
                  <a:srgbClr val="FFC000"/>
                </a:solidFill>
                <a:effectLst>
                  <a:outerShdw blurRad="50800" dist="39000" dir="5460000" algn="tl">
                    <a:srgbClr val="000000">
                      <a:alpha val="38000"/>
                    </a:srgbClr>
                  </a:outerShdw>
                </a:effectLst>
                <a:latin typeface="Calibri Light"/>
              </a:rPr>
              <a:t>Εθνική στρατηγική </a:t>
            </a:r>
            <a:r>
              <a:rPr lang="el-GR" sz="4000" b="1" dirty="0" smtClean="0">
                <a:ln w="11430"/>
                <a:solidFill>
                  <a:srgbClr val="FFC000"/>
                </a:solidFill>
                <a:effectLst>
                  <a:outerShdw blurRad="50800" dist="39000" dir="5460000" algn="tl">
                    <a:srgbClr val="000000">
                      <a:alpha val="38000"/>
                    </a:srgbClr>
                  </a:outerShdw>
                </a:effectLst>
                <a:latin typeface="Calibri Light"/>
              </a:rPr>
              <a:t>Έρευνας Τεχνολογικής Ανάπτυξης και </a:t>
            </a:r>
            <a:r>
              <a:rPr lang="el-GR" sz="4000" b="1" smtClean="0">
                <a:ln w="11430"/>
                <a:solidFill>
                  <a:srgbClr val="FFC000"/>
                </a:solidFill>
                <a:effectLst>
                  <a:outerShdw blurRad="50800" dist="39000" dir="5460000" algn="tl">
                    <a:srgbClr val="000000">
                      <a:alpha val="38000"/>
                    </a:srgbClr>
                  </a:outerShdw>
                </a:effectLst>
                <a:latin typeface="Calibri Light"/>
              </a:rPr>
              <a:t>Καινοτομίας Προγραμματική Περίοδος </a:t>
            </a:r>
            <a:r>
              <a:rPr lang="el-GR" sz="4000" b="1" dirty="0" smtClean="0">
                <a:ln w="11430"/>
                <a:solidFill>
                  <a:srgbClr val="FFC000"/>
                </a:solidFill>
                <a:effectLst>
                  <a:outerShdw blurRad="50800" dist="39000" dir="5460000" algn="tl">
                    <a:srgbClr val="000000">
                      <a:alpha val="38000"/>
                    </a:srgbClr>
                  </a:outerShdw>
                </a:effectLst>
                <a:latin typeface="Calibri Light"/>
              </a:rPr>
              <a:t>2021-2027</a:t>
            </a:r>
            <a:endParaRPr lang="el-GR" sz="4000" b="1" dirty="0">
              <a:ln w="11430"/>
              <a:solidFill>
                <a:srgbClr val="FFC000"/>
              </a:solidFill>
              <a:effectLst>
                <a:outerShdw blurRad="50800" dist="39000" dir="5460000" algn="tl">
                  <a:srgbClr val="000000">
                    <a:alpha val="38000"/>
                  </a:srgbClr>
                </a:outerShdw>
              </a:effectLst>
              <a:latin typeface="Calibri Light"/>
            </a:endParaRP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3462" y="310819"/>
            <a:ext cx="1604179" cy="691056"/>
          </a:xfrm>
          <a:prstGeom prst="rect">
            <a:avLst/>
          </a:prstGeom>
        </p:spPr>
      </p:pic>
    </p:spTree>
    <p:extLst>
      <p:ext uri="{BB962C8B-B14F-4D97-AF65-F5344CB8AC3E}">
        <p14:creationId xmlns:p14="http://schemas.microsoft.com/office/powerpoint/2010/main" val="3030814937"/>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292" y="269359"/>
            <a:ext cx="8596668" cy="1320800"/>
          </a:xfrm>
        </p:spPr>
        <p:txBody>
          <a:bodyPr>
            <a:normAutofit fontScale="90000"/>
          </a:bodyPr>
          <a:lstStyle/>
          <a:p>
            <a:r>
              <a:rPr lang="el-GR" b="1" dirty="0"/>
              <a:t>Οριζόντια διάσταση</a:t>
            </a:r>
            <a:r>
              <a:rPr lang="en-GB" b="1" dirty="0"/>
              <a:t>: </a:t>
            </a:r>
            <a:r>
              <a:rPr lang="el-GR" b="1" dirty="0"/>
              <a:t>Διεθνοποίηση</a:t>
            </a:r>
            <a:r>
              <a:rPr lang="en-US" b="1" dirty="0"/>
              <a:t> / </a:t>
            </a:r>
            <a:r>
              <a:rPr lang="el-GR" b="1" dirty="0"/>
              <a:t>Ενσωμάτωση σε διεθνείς αλυσίδες αξίες</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3722871"/>
              </p:ext>
            </p:extLst>
          </p:nvPr>
        </p:nvGraphicFramePr>
        <p:xfrm>
          <a:off x="503664" y="1828800"/>
          <a:ext cx="10515600" cy="471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348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 xmlns:a16="http://schemas.microsoft.com/office/drawing/2014/main" id="{F86510FE-8AAE-455B-8764-A0334D49B8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 xmlns:a16="http://schemas.microsoft.com/office/drawing/2014/main" id="{CF94D735-0654-4C87-B6BD-CAAA18A78D5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 xmlns:a16="http://schemas.microsoft.com/office/drawing/2014/main" id="{F983C62C-F0B7-4D7E-B0B3-99953A4E5E13}"/>
              </a:ext>
            </a:extLst>
          </p:cNvPr>
          <p:cNvSpPr>
            <a:spLocks noChangeArrowheads="1"/>
          </p:cNvSpPr>
          <p:nvPr/>
        </p:nvSpPr>
        <p:spPr bwMode="auto">
          <a:xfrm>
            <a:off x="0" y="341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Διάγραμμα 1">
            <a:extLst>
              <a:ext uri="{FF2B5EF4-FFF2-40B4-BE49-F238E27FC236}">
                <a16:creationId xmlns="" xmlns:a16="http://schemas.microsoft.com/office/drawing/2014/main" id="{41AFE12B-CD2A-4E1B-88E3-15473881F311}"/>
              </a:ext>
            </a:extLst>
          </p:cNvPr>
          <p:cNvGraphicFramePr/>
          <p:nvPr>
            <p:extLst>
              <p:ext uri="{D42A27DB-BD31-4B8C-83A1-F6EECF244321}">
                <p14:modId xmlns:p14="http://schemas.microsoft.com/office/powerpoint/2010/main" val="1812193002"/>
              </p:ext>
            </p:extLst>
          </p:nvPr>
        </p:nvGraphicFramePr>
        <p:xfrm>
          <a:off x="178586" y="308773"/>
          <a:ext cx="11834828" cy="6450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04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 xmlns:a16="http://schemas.microsoft.com/office/drawing/2014/main" id="{F86510FE-8AAE-455B-8764-A0334D49B8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 xmlns:a16="http://schemas.microsoft.com/office/drawing/2014/main" id="{CF94D735-0654-4C87-B6BD-CAAA18A78D5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 xmlns:a16="http://schemas.microsoft.com/office/drawing/2014/main" id="{F983C62C-F0B7-4D7E-B0B3-99953A4E5E13}"/>
              </a:ext>
            </a:extLst>
          </p:cNvPr>
          <p:cNvSpPr>
            <a:spLocks noChangeArrowheads="1"/>
          </p:cNvSpPr>
          <p:nvPr/>
        </p:nvSpPr>
        <p:spPr bwMode="auto">
          <a:xfrm>
            <a:off x="0" y="341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Διάγραμμα 1">
            <a:extLst>
              <a:ext uri="{FF2B5EF4-FFF2-40B4-BE49-F238E27FC236}">
                <a16:creationId xmlns="" xmlns:a16="http://schemas.microsoft.com/office/drawing/2014/main" id="{41AFE12B-CD2A-4E1B-88E3-15473881F311}"/>
              </a:ext>
            </a:extLst>
          </p:cNvPr>
          <p:cNvGraphicFramePr/>
          <p:nvPr>
            <p:extLst>
              <p:ext uri="{D42A27DB-BD31-4B8C-83A1-F6EECF244321}">
                <p14:modId xmlns:p14="http://schemas.microsoft.com/office/powerpoint/2010/main" val="3492785841"/>
              </p:ext>
            </p:extLst>
          </p:nvPr>
        </p:nvGraphicFramePr>
        <p:xfrm>
          <a:off x="178586" y="308773"/>
          <a:ext cx="11834828" cy="6450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668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pilioti.a\AppData\Local\Microsoft\Windows\INetCache\IE\CJREBJTM\vision-and-miss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191386"/>
            <a:ext cx="12190290" cy="6858000"/>
          </a:xfrm>
          <a:prstGeom prst="rect">
            <a:avLst/>
          </a:prstGeom>
          <a:solidFill>
            <a:schemeClr val="accent1">
              <a:lumMod val="40000"/>
              <a:lumOff val="6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28474" y="470517"/>
            <a:ext cx="10311648" cy="1322772"/>
          </a:xfrm>
        </p:spPr>
        <p:txBody>
          <a:bodyPr/>
          <a:lstStyle/>
          <a:p>
            <a:r>
              <a:rPr lang="el-GR" b="1" dirty="0">
                <a:solidFill>
                  <a:schemeClr val="accent2">
                    <a:lumMod val="50000"/>
                  </a:schemeClr>
                </a:solidFill>
              </a:rPr>
              <a:t>Εθνική Στρατηγική Έξυπνης Εξειδίκευσης </a:t>
            </a:r>
            <a:r>
              <a:rPr lang="en-US" b="1" dirty="0">
                <a:solidFill>
                  <a:schemeClr val="accent2">
                    <a:lumMod val="50000"/>
                  </a:schemeClr>
                </a:solidFill>
              </a:rPr>
              <a:t>RIS3</a:t>
            </a:r>
            <a:endParaRPr lang="el-GR" b="1" dirty="0">
              <a:solidFill>
                <a:schemeClr val="accent2">
                  <a:lumMod val="50000"/>
                </a:schemeClr>
              </a:solidFill>
            </a:endParaRPr>
          </a:p>
        </p:txBody>
      </p:sp>
      <p:sp>
        <p:nvSpPr>
          <p:cNvPr id="3" name="Content Placeholder 2"/>
          <p:cNvSpPr>
            <a:spLocks noGrp="1"/>
          </p:cNvSpPr>
          <p:nvPr>
            <p:ph idx="1"/>
          </p:nvPr>
        </p:nvSpPr>
        <p:spPr>
          <a:xfrm>
            <a:off x="361507" y="797442"/>
            <a:ext cx="11734799" cy="6889897"/>
          </a:xfrm>
        </p:spPr>
        <p:txBody>
          <a:bodyPr>
            <a:normAutofit fontScale="62500" lnSpcReduction="20000"/>
          </a:bodyPr>
          <a:lstStyle/>
          <a:p>
            <a:pPr marL="0" indent="0">
              <a:buNone/>
            </a:pPr>
            <a:endParaRPr lang="en-US" sz="5800" dirty="0">
              <a:solidFill>
                <a:srgbClr val="C00000"/>
              </a:solidFill>
            </a:endParaRPr>
          </a:p>
          <a:p>
            <a:pPr marL="0" indent="0" algn="ctr">
              <a:buNone/>
            </a:pPr>
            <a:r>
              <a:rPr lang="el-GR" sz="5800" dirty="0">
                <a:solidFill>
                  <a:srgbClr val="C00000"/>
                </a:solidFill>
              </a:rPr>
              <a:t>Όραμα </a:t>
            </a:r>
          </a:p>
          <a:p>
            <a:pPr marL="0" indent="0" algn="just">
              <a:buNone/>
            </a:pPr>
            <a:r>
              <a:rPr lang="el-GR" sz="3800" b="1" dirty="0" smtClean="0"/>
              <a:t>Ένα </a:t>
            </a:r>
            <a:r>
              <a:rPr lang="el-GR" sz="3800" b="1" dirty="0">
                <a:solidFill>
                  <a:srgbClr val="C00000"/>
                </a:solidFill>
              </a:rPr>
              <a:t>νέο αναπτυξιακό πρότυπο</a:t>
            </a:r>
            <a:r>
              <a:rPr lang="el-GR" sz="3800" b="1" dirty="0"/>
              <a:t>, κοινωνικά, οικονομικά και περιβαλλοντικά βιώσιμο, στηριζόμενο στη Γνώση και στην αξιοποίησή της  για την παραγωγή υψηλής προστιθέμενης αξίας προϊόντων και υπηρεσιών, ικανών να ενσωματωθούν σε διεθνείς αλυσίδες αξίας.</a:t>
            </a:r>
            <a:r>
              <a:rPr lang="en-US" sz="3800" b="1" dirty="0"/>
              <a:t> </a:t>
            </a:r>
            <a:r>
              <a:rPr lang="el-GR" sz="3800" b="1" dirty="0"/>
              <a:t> </a:t>
            </a:r>
          </a:p>
          <a:p>
            <a:pPr marL="0" indent="0" algn="just">
              <a:buNone/>
            </a:pPr>
            <a:r>
              <a:rPr lang="el-GR" sz="3800" b="1" dirty="0" smtClean="0"/>
              <a:t>Η εθνική </a:t>
            </a:r>
            <a:r>
              <a:rPr lang="en-US" sz="3800" b="1" dirty="0" smtClean="0"/>
              <a:t>RIS3 </a:t>
            </a:r>
            <a:r>
              <a:rPr lang="el-GR" sz="3800" b="1" dirty="0"/>
              <a:t>εξειδικεύει τις δραστηριότητες γύρω από τις οποίες θα πρέπει να συγκεντρωθούν οι πόροι και οι προσπάθειες της χώρας με στόχο την ενίσχυση της ανταγωνιστικότητας της οικονομίας. Αποτελεί μια </a:t>
            </a:r>
            <a:r>
              <a:rPr lang="el-GR" sz="3800" b="1" dirty="0">
                <a:solidFill>
                  <a:srgbClr val="C00000"/>
                </a:solidFill>
              </a:rPr>
              <a:t>ολοκληρωμένη ατζέντα έξυπνου οικονομικού μετασχηματισμού </a:t>
            </a:r>
            <a:r>
              <a:rPr lang="el-GR" sz="3800" b="1" dirty="0"/>
              <a:t>και συνθέτει και τις τέσσερεις συνιστώσες του Στόχου Πολιτικής 1.</a:t>
            </a:r>
          </a:p>
          <a:p>
            <a:pPr marL="0" indent="0" algn="just">
              <a:buNone/>
            </a:pPr>
            <a:r>
              <a:rPr lang="el-GR" sz="3600" b="1" dirty="0" smtClean="0"/>
              <a:t>Η </a:t>
            </a:r>
            <a:r>
              <a:rPr lang="el-GR" sz="3600" b="1" dirty="0">
                <a:solidFill>
                  <a:srgbClr val="C00000"/>
                </a:solidFill>
              </a:rPr>
              <a:t>Ορθή Διακυβέρνηση της </a:t>
            </a:r>
            <a:r>
              <a:rPr lang="en-US" sz="3600" b="1" dirty="0">
                <a:solidFill>
                  <a:srgbClr val="C00000"/>
                </a:solidFill>
              </a:rPr>
              <a:t>RIS3</a:t>
            </a:r>
            <a:r>
              <a:rPr lang="en-US" sz="3600" b="1" dirty="0"/>
              <a:t> </a:t>
            </a:r>
            <a:r>
              <a:rPr lang="el-GR" sz="3600" b="1" dirty="0"/>
              <a:t>αποτελεί τον μοναδικό Αναγκαίο Πρόσφορο Όρο για την ενεργοποίηση των πόρων του Στόχου Πολιτικής 1 στην Π.Π. 2021-27. Για την εκπλήρωσή του στο επίπεδο του ΥΠΑΝΕΠ συνεργάζονται η ΓΓΕΤ, η ΓΓΒ και </a:t>
            </a:r>
            <a:r>
              <a:rPr lang="el-GR" sz="3600" b="1" dirty="0" smtClean="0"/>
              <a:t>η ΓΓ </a:t>
            </a:r>
            <a:r>
              <a:rPr lang="el-GR" sz="3600" b="1" dirty="0"/>
              <a:t>Δημοσίων Επενδύσεων και ΕΣΠΑ (Άρθρο 36, Ν. 4712/2020). Περιλαμβάνει 7 επί μέρους </a:t>
            </a:r>
            <a:r>
              <a:rPr lang="el-GR" sz="3600" b="1" dirty="0" smtClean="0"/>
              <a:t>κριτήρια. Η λειτουργία της </a:t>
            </a:r>
            <a:r>
              <a:rPr lang="el-GR" sz="3600" b="1" dirty="0" smtClean="0">
                <a:solidFill>
                  <a:srgbClr val="FF0000"/>
                </a:solidFill>
              </a:rPr>
              <a:t>Επιχειρηματικής Ανακάλυψης </a:t>
            </a:r>
            <a:r>
              <a:rPr lang="el-GR" sz="3600" b="1" dirty="0" smtClean="0"/>
              <a:t>αποτελεί 1 από αυτά.</a:t>
            </a:r>
            <a:endParaRPr lang="el-GR" sz="3600" b="1" dirty="0"/>
          </a:p>
          <a:p>
            <a:pPr marL="0" indent="0" algn="just">
              <a:buNone/>
            </a:pPr>
            <a:endParaRPr lang="el-GR" b="1" dirty="0"/>
          </a:p>
          <a:p>
            <a:pPr marL="0" indent="0">
              <a:buNone/>
            </a:pPr>
            <a:r>
              <a:rPr lang="el-GR" b="1" dirty="0"/>
              <a:t> </a:t>
            </a:r>
            <a:endParaRPr lang="en-US" b="1" dirty="0"/>
          </a:p>
          <a:p>
            <a:pPr marL="0" indent="0">
              <a:buNone/>
            </a:pPr>
            <a:endParaRPr lang="el-GR" dirty="0"/>
          </a:p>
          <a:p>
            <a:pPr marL="0" indent="0">
              <a:buNone/>
            </a:pPr>
            <a:r>
              <a:rPr lang="en-US" dirty="0"/>
              <a:t> </a:t>
            </a:r>
            <a:endParaRPr lang="el-GR" dirty="0"/>
          </a:p>
        </p:txBody>
      </p:sp>
    </p:spTree>
    <p:extLst>
      <p:ext uri="{BB962C8B-B14F-4D97-AF65-F5344CB8AC3E}">
        <p14:creationId xmlns:p14="http://schemas.microsoft.com/office/powerpoint/2010/main" val="105945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25644">
            <a:off x="9438379" y="4854890"/>
            <a:ext cx="2422144" cy="1213104"/>
          </a:xfrm>
          <a:prstGeom prst="rect">
            <a:avLst/>
          </a:prstGeom>
          <a:effectLst>
            <a:outerShdw blurRad="139700" dist="76200" dir="7200000" sx="102000" sy="102000" algn="ctr" rotWithShape="0">
              <a:schemeClr val="accent6">
                <a:lumMod val="75000"/>
                <a:alpha val="75000"/>
              </a:schemeClr>
            </a:outerShdw>
          </a:effectLst>
        </p:spPr>
      </p:pic>
      <p:sp>
        <p:nvSpPr>
          <p:cNvPr id="4" name="Title 1"/>
          <p:cNvSpPr>
            <a:spLocks noGrp="1"/>
          </p:cNvSpPr>
          <p:nvPr>
            <p:ph type="title"/>
          </p:nvPr>
        </p:nvSpPr>
        <p:spPr>
          <a:xfrm>
            <a:off x="746405" y="4493"/>
            <a:ext cx="10871200" cy="1322501"/>
          </a:xfrm>
        </p:spPr>
        <p:txBody>
          <a:bodyPr>
            <a:normAutofit fontScale="90000"/>
          </a:bodyPr>
          <a:lstStyle/>
          <a:p>
            <a:pPr>
              <a:lnSpc>
                <a:spcPct val="100000"/>
              </a:lnSpc>
            </a:pPr>
            <a:r>
              <a:rPr lang="en-US" sz="3200" b="1" dirty="0">
                <a:solidFill>
                  <a:schemeClr val="accent2">
                    <a:lumMod val="50000"/>
                  </a:schemeClr>
                </a:solidFill>
                <a:latin typeface="Calibri" panose="020F0502020204030204" pitchFamily="34" charset="0"/>
                <a:cs typeface="Calibri" panose="020F0502020204030204" pitchFamily="34" charset="0"/>
              </a:rPr>
              <a:t>Functioning of stakeholder co-operation</a:t>
            </a:r>
            <a:r>
              <a:rPr lang="el-GR"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a:solidFill>
                  <a:schemeClr val="accent2">
                    <a:lumMod val="50000"/>
                  </a:schemeClr>
                </a:solidFill>
                <a:latin typeface="Calibri" panose="020F0502020204030204" pitchFamily="34" charset="0"/>
                <a:cs typeface="Calibri" panose="020F0502020204030204" pitchFamily="34" charset="0"/>
              </a:rPr>
              <a:t>Entrepreneurial Discovery Process </a:t>
            </a:r>
            <a:r>
              <a:rPr lang="en-US" sz="3200" dirty="0">
                <a:solidFill>
                  <a:schemeClr val="accent2">
                    <a:lumMod val="50000"/>
                  </a:schemeClr>
                </a:solidFill>
              </a:rPr>
              <a:t/>
            </a:r>
            <a:br>
              <a:rPr lang="en-US" sz="3200" dirty="0">
                <a:solidFill>
                  <a:schemeClr val="accent2">
                    <a:lumMod val="50000"/>
                  </a:schemeClr>
                </a:solidFill>
              </a:rPr>
            </a:br>
            <a:r>
              <a:rPr lang="en-US" sz="3200" dirty="0" smtClean="0">
                <a:solidFill>
                  <a:schemeClr val="accent2">
                    <a:lumMod val="50000"/>
                  </a:schemeClr>
                </a:solidFill>
                <a:latin typeface="Calibri" panose="020F0502020204030204" pitchFamily="34" charset="0"/>
                <a:cs typeface="Calibri" panose="020F0502020204030204" pitchFamily="34" charset="0"/>
              </a:rPr>
              <a:t>(</a:t>
            </a:r>
            <a:r>
              <a:rPr lang="el-GR" sz="3200" dirty="0" smtClean="0">
                <a:solidFill>
                  <a:schemeClr val="accent2">
                    <a:lumMod val="50000"/>
                  </a:schemeClr>
                </a:solidFill>
                <a:latin typeface="Calibri" panose="020F0502020204030204" pitchFamily="34" charset="0"/>
                <a:cs typeface="Calibri" panose="020F0502020204030204" pitchFamily="34" charset="0"/>
              </a:rPr>
              <a:t>2014-20: </a:t>
            </a:r>
            <a:r>
              <a:rPr lang="en-US" sz="3200" dirty="0" smtClean="0">
                <a:solidFill>
                  <a:schemeClr val="accent2">
                    <a:lumMod val="50000"/>
                  </a:schemeClr>
                </a:solidFill>
                <a:latin typeface="Calibri" panose="020F0502020204030204" pitchFamily="34" charset="0"/>
                <a:cs typeface="Calibri" panose="020F0502020204030204" pitchFamily="34" charset="0"/>
              </a:rPr>
              <a:t>3 </a:t>
            </a:r>
            <a:r>
              <a:rPr lang="en-US" sz="3200" dirty="0">
                <a:solidFill>
                  <a:schemeClr val="accent2">
                    <a:lumMod val="50000"/>
                  </a:schemeClr>
                </a:solidFill>
                <a:latin typeface="Calibri" panose="020F0502020204030204" pitchFamily="34" charset="0"/>
                <a:cs typeface="Calibri" panose="020F0502020204030204" pitchFamily="34" charset="0"/>
              </a:rPr>
              <a:t>successive cycles)</a:t>
            </a:r>
            <a:endParaRPr lang="el-GR" sz="3200" dirty="0">
              <a:solidFill>
                <a:schemeClr val="accent2">
                  <a:lumMod val="50000"/>
                </a:schemeClr>
              </a:solidFill>
              <a:latin typeface="Calibri" panose="020F0502020204030204" pitchFamily="34" charset="0"/>
              <a:cs typeface="Calibri" panose="020F0502020204030204" pitchFamily="34" charset="0"/>
            </a:endParaRPr>
          </a:p>
        </p:txBody>
      </p:sp>
      <p:sp>
        <p:nvSpPr>
          <p:cNvPr id="5" name="Cloud 4"/>
          <p:cNvSpPr/>
          <p:nvPr/>
        </p:nvSpPr>
        <p:spPr>
          <a:xfrm rot="20970994">
            <a:off x="7670176" y="1221082"/>
            <a:ext cx="4512501" cy="2024090"/>
          </a:xfrm>
          <a:prstGeom prst="cloud">
            <a:avLst/>
          </a:prstGeom>
          <a:solidFill>
            <a:schemeClr val="accent1">
              <a:lumMod val="40000"/>
              <a:lumOff val="60000"/>
            </a:schemeClr>
          </a:solidFill>
          <a:ln w="9525"/>
          <a:effectLst>
            <a:outerShdw blurRad="165100" dir="8400000" sx="104000" sy="104000" algn="ctr"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aphicFrame>
        <p:nvGraphicFramePr>
          <p:cNvPr id="6" name="13 - Διάγραμμα"/>
          <p:cNvGraphicFramePr/>
          <p:nvPr>
            <p:extLst/>
          </p:nvPr>
        </p:nvGraphicFramePr>
        <p:xfrm>
          <a:off x="204225" y="1157670"/>
          <a:ext cx="8377036" cy="5448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073222" y="1677542"/>
            <a:ext cx="4047949" cy="1200329"/>
          </a:xfrm>
          <a:prstGeom prst="rect">
            <a:avLst/>
          </a:prstGeom>
          <a:noFill/>
        </p:spPr>
        <p:txBody>
          <a:bodyPr wrap="square" rtlCol="0">
            <a:spAutoFit/>
          </a:bodyPr>
          <a:lstStyle/>
          <a:p>
            <a:r>
              <a:rPr lang="en-US" b="1" dirty="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cs typeface="Calibri" panose="020F0502020204030204" pitchFamily="34" charset="0"/>
              </a:rPr>
              <a:t>Incorporation of research results </a:t>
            </a:r>
            <a:r>
              <a:rPr lang="en-US" b="1" dirty="0" smtClean="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cs typeface="Calibri" panose="020F0502020204030204" pitchFamily="34" charset="0"/>
              </a:rPr>
              <a:t>and innovation made in Greece in </a:t>
            </a:r>
            <a:r>
              <a:rPr lang="en-US" b="1" dirty="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cs typeface="Calibri" panose="020F0502020204030204" pitchFamily="34" charset="0"/>
              </a:rPr>
              <a:t>global  value chains: </a:t>
            </a:r>
          </a:p>
          <a:p>
            <a:r>
              <a:rPr lang="en-US" b="1" dirty="0">
                <a:ln/>
                <a:solidFill>
                  <a:srgbClr val="775F55">
                    <a:lumMod val="50000"/>
                  </a:srgbClr>
                </a:solidFill>
                <a:effectLst>
                  <a:outerShdw blurRad="19685" dist="12700" dir="5400000" algn="tl" rotWithShape="0">
                    <a:srgbClr val="94B6D2">
                      <a:satMod val="130000"/>
                      <a:alpha val="60000"/>
                    </a:srgbClr>
                  </a:outerShdw>
                  <a:reflection blurRad="10000" stA="55000" endPos="48000" dist="500" dir="5400000" sy="-100000" algn="bl" rotWithShape="0"/>
                </a:effectLst>
                <a:latin typeface="Calibri" panose="020F0502020204030204" pitchFamily="34" charset="0"/>
                <a:cs typeface="Calibri" panose="020F0502020204030204" pitchFamily="34" charset="0"/>
              </a:rPr>
              <a:t>Business opportunities!</a:t>
            </a:r>
          </a:p>
        </p:txBody>
      </p:sp>
      <p:sp>
        <p:nvSpPr>
          <p:cNvPr id="8" name="TextBox 7"/>
          <p:cNvSpPr txBox="1"/>
          <p:nvPr/>
        </p:nvSpPr>
        <p:spPr>
          <a:xfrm>
            <a:off x="143339" y="1651512"/>
            <a:ext cx="683136" cy="400110"/>
          </a:xfrm>
          <a:prstGeom prst="rect">
            <a:avLst/>
          </a:prstGeom>
          <a:noFill/>
        </p:spPr>
        <p:txBody>
          <a:bodyPr wrap="none" rtlCol="0">
            <a:spAutoFit/>
          </a:bodyPr>
          <a:lstStyle/>
          <a:p>
            <a:r>
              <a:rPr lang="en-US" sz="2000" b="1" dirty="0">
                <a:solidFill>
                  <a:prstClr val="black"/>
                </a:solidFill>
                <a:latin typeface="Calibri" panose="020F0502020204030204" pitchFamily="34" charset="0"/>
                <a:cs typeface="Calibri" panose="020F0502020204030204" pitchFamily="34" charset="0"/>
              </a:rPr>
              <a:t>Data</a:t>
            </a:r>
            <a:endParaRPr lang="el-GR" sz="2000" b="1" dirty="0">
              <a:solidFill>
                <a:prstClr val="black"/>
              </a:solidFill>
              <a:latin typeface="Calibri" panose="020F0502020204030204" pitchFamily="34" charset="0"/>
              <a:cs typeface="Calibri" panose="020F0502020204030204" pitchFamily="34" charset="0"/>
            </a:endParaRPr>
          </a:p>
        </p:txBody>
      </p:sp>
      <p:pic>
        <p:nvPicPr>
          <p:cNvPr id="9" name="Picture 5" descr="C:\Program Files\Microsoft Office\MEDIA\CAGCAT10\j0234687.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037" y="5653273"/>
            <a:ext cx="1638300" cy="723900"/>
          </a:xfrm>
          <a:prstGeom prst="rect">
            <a:avLst/>
          </a:prstGeom>
          <a:solidFill>
            <a:schemeClr val="accent1">
              <a:lumMod val="40000"/>
              <a:lumOff val="60000"/>
            </a:schemeClr>
          </a:solidFill>
          <a:ln w="9525"/>
          <a:effectLst>
            <a:outerShdw blurRad="165100" dir="8400000" sx="104000" sy="104000" algn="ctr" rotWithShape="0">
              <a:schemeClr val="accent6">
                <a:lumMod val="75000"/>
                <a:alpha val="60000"/>
              </a:schemeClr>
            </a:outerShdw>
          </a:effectLst>
          <a:extLst/>
        </p:spPr>
      </p:pic>
      <p:sp>
        <p:nvSpPr>
          <p:cNvPr id="10" name="TextBox 9"/>
          <p:cNvSpPr txBox="1"/>
          <p:nvPr/>
        </p:nvSpPr>
        <p:spPr>
          <a:xfrm>
            <a:off x="323142" y="6358287"/>
            <a:ext cx="1646945" cy="400110"/>
          </a:xfrm>
          <a:prstGeom prst="rect">
            <a:avLst/>
          </a:prstGeom>
          <a:noFill/>
        </p:spPr>
        <p:txBody>
          <a:bodyPr wrap="square" rtlCol="0">
            <a:spAutoFit/>
          </a:bodyPr>
          <a:lstStyle/>
          <a:p>
            <a:r>
              <a:rPr lang="en-US" sz="2000" b="1" dirty="0">
                <a:solidFill>
                  <a:prstClr val="black"/>
                </a:solidFill>
                <a:latin typeface="Calibri" panose="020F0502020204030204" pitchFamily="34" charset="0"/>
                <a:cs typeface="Calibri" panose="020F0502020204030204" pitchFamily="34" charset="0"/>
              </a:rPr>
              <a:t>Studies</a:t>
            </a:r>
            <a:endParaRPr lang="el-GR" sz="2000" b="1" dirty="0">
              <a:solidFill>
                <a:prstClr val="black"/>
              </a:solidFill>
              <a:latin typeface="Calibri" panose="020F0502020204030204" pitchFamily="34" charset="0"/>
              <a:cs typeface="Calibri" panose="020F0502020204030204" pitchFamily="34" charset="0"/>
            </a:endParaRPr>
          </a:p>
        </p:txBody>
      </p:sp>
      <p:sp>
        <p:nvSpPr>
          <p:cNvPr id="11" name="TextBox 10"/>
          <p:cNvSpPr txBox="1"/>
          <p:nvPr/>
        </p:nvSpPr>
        <p:spPr>
          <a:xfrm>
            <a:off x="9040529" y="6109871"/>
            <a:ext cx="1180003" cy="400110"/>
          </a:xfrm>
          <a:prstGeom prst="rect">
            <a:avLst/>
          </a:prstGeom>
          <a:noFill/>
        </p:spPr>
        <p:txBody>
          <a:bodyPr wrap="none" rtlCol="0">
            <a:spAutoFit/>
          </a:bodyPr>
          <a:lstStyle/>
          <a:p>
            <a:r>
              <a:rPr lang="en-US" sz="2000" b="1" dirty="0">
                <a:solidFill>
                  <a:prstClr val="black"/>
                </a:solidFill>
                <a:latin typeface="Calibri" panose="020F0502020204030204" pitchFamily="34" charset="0"/>
                <a:cs typeface="Calibri" panose="020F0502020204030204" pitchFamily="34" charset="0"/>
              </a:rPr>
              <a:t>Meetings</a:t>
            </a:r>
            <a:endParaRPr lang="el-GR" sz="2000" b="1" dirty="0">
              <a:solidFill>
                <a:prstClr val="black"/>
              </a:solidFill>
              <a:latin typeface="Calibri" panose="020F0502020204030204" pitchFamily="34" charset="0"/>
              <a:cs typeface="Calibri" panose="020F0502020204030204" pitchFamily="34" charset="0"/>
            </a:endParaRPr>
          </a:p>
        </p:txBody>
      </p:sp>
      <p:pic>
        <p:nvPicPr>
          <p:cNvPr id="12" name="image78.png"/>
          <p:cNvPicPr/>
          <p:nvPr/>
        </p:nvPicPr>
        <p:blipFill>
          <a:blip r:embed="rId9" cstate="print"/>
          <a:srcRect t="8098"/>
          <a:stretch>
            <a:fillRect/>
          </a:stretch>
        </p:blipFill>
        <p:spPr>
          <a:xfrm>
            <a:off x="8592278" y="3344993"/>
            <a:ext cx="2718329" cy="1332705"/>
          </a:xfrm>
          <a:prstGeom prst="rect">
            <a:avLst/>
          </a:prstGeom>
          <a:ln/>
        </p:spPr>
      </p:pic>
      <p:sp>
        <p:nvSpPr>
          <p:cNvPr id="13" name="TextBox 12"/>
          <p:cNvSpPr txBox="1"/>
          <p:nvPr/>
        </p:nvSpPr>
        <p:spPr>
          <a:xfrm>
            <a:off x="9586265" y="4226633"/>
            <a:ext cx="1802738" cy="400110"/>
          </a:xfrm>
          <a:prstGeom prst="rect">
            <a:avLst/>
          </a:prstGeom>
          <a:noFill/>
        </p:spPr>
        <p:txBody>
          <a:bodyPr wrap="none" rtlCol="0">
            <a:spAutoFit/>
          </a:bodyPr>
          <a:lstStyle/>
          <a:p>
            <a:r>
              <a:rPr lang="en-US" sz="2000" b="1" dirty="0">
                <a:solidFill>
                  <a:prstClr val="black"/>
                </a:solidFill>
                <a:latin typeface="Calibri" panose="020F0502020204030204" pitchFamily="34" charset="0"/>
                <a:cs typeface="Calibri" panose="020F0502020204030204" pitchFamily="34" charset="0"/>
              </a:rPr>
              <a:t>Questionnaires</a:t>
            </a:r>
            <a:endParaRPr lang="el-GR" sz="2000" b="1" dirty="0">
              <a:solidFill>
                <a:prstClr val="black"/>
              </a:solidFill>
              <a:latin typeface="Calibri" panose="020F0502020204030204" pitchFamily="34" charset="0"/>
              <a:cs typeface="Calibri" panose="020F0502020204030204" pitchFamily="34" charset="0"/>
            </a:endParaRPr>
          </a:p>
        </p:txBody>
      </p:sp>
      <p:pic>
        <p:nvPicPr>
          <p:cNvPr id="14" name="Picture 10" descr="C:\Users\spilioti.a\AppData\Local\Microsoft\Windows\INetCache\IE\DP36L88U\544px-Data-transfer.svg[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339" y="1651512"/>
            <a:ext cx="1309455" cy="108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57262">
            <a:off x="7734395" y="5034707"/>
            <a:ext cx="2316480" cy="1158240"/>
          </a:xfrm>
          <a:prstGeom prst="rect">
            <a:avLst/>
          </a:prstGeom>
          <a:effectLst>
            <a:outerShdw blurRad="139700" dist="76200" dir="7200000" sx="102000" sy="102000" algn="ctr" rotWithShape="0">
              <a:schemeClr val="accent6">
                <a:lumMod val="75000"/>
                <a:alpha val="75000"/>
              </a:schemeClr>
            </a:outerShdw>
          </a:effectLst>
        </p:spPr>
      </p:pic>
    </p:spTree>
    <p:extLst>
      <p:ext uri="{BB962C8B-B14F-4D97-AF65-F5344CB8AC3E}">
        <p14:creationId xmlns:p14="http://schemas.microsoft.com/office/powerpoint/2010/main" val="421106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Users\spilioti.a\AppData\Local\Microsoft\Windows\INetCache\IE\BTME3BF6\Financial-Technolog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 y="0"/>
            <a:ext cx="12202131" cy="5733256"/>
          </a:xfrm>
          <a:prstGeom prst="rect">
            <a:avLst/>
          </a:prstGeom>
          <a:noFill/>
          <a:extLst>
            <a:ext uri="{909E8E84-426E-40DD-AFC4-6F175D3DCCD1}">
              <a14:hiddenFill xmlns:a14="http://schemas.microsoft.com/office/drawing/2010/main">
                <a:solidFill>
                  <a:srgbClr val="FFFFFF"/>
                </a:solidFill>
              </a14:hiddenFill>
            </a:ext>
          </a:extLst>
        </p:spPr>
      </p:pic>
      <p:pic>
        <p:nvPicPr>
          <p:cNvPr id="13" name="Εικόνα 12">
            <a:extLst>
              <a:ext uri="{FF2B5EF4-FFF2-40B4-BE49-F238E27FC236}">
                <a16:creationId xmlns="" xmlns:a16="http://schemas.microsoft.com/office/drawing/2014/main" id="{1C171FB6-458D-4661-9798-AC815C55801F}"/>
              </a:ext>
            </a:extLst>
          </p:cNvPr>
          <p:cNvPicPr>
            <a:picLocks noChangeAspect="1"/>
          </p:cNvPicPr>
          <p:nvPr/>
        </p:nvPicPr>
        <p:blipFill>
          <a:blip r:embed="rId3"/>
          <a:stretch>
            <a:fillRect/>
          </a:stretch>
        </p:blipFill>
        <p:spPr>
          <a:xfrm>
            <a:off x="2347307" y="5292238"/>
            <a:ext cx="3272444" cy="1583440"/>
          </a:xfrm>
          <a:prstGeom prst="rect">
            <a:avLst/>
          </a:prstGeom>
        </p:spPr>
      </p:pic>
      <p:sp>
        <p:nvSpPr>
          <p:cNvPr id="2" name="TextBox 1"/>
          <p:cNvSpPr txBox="1"/>
          <p:nvPr/>
        </p:nvSpPr>
        <p:spPr>
          <a:xfrm>
            <a:off x="222774" y="2166314"/>
            <a:ext cx="3096344" cy="369332"/>
          </a:xfrm>
          <a:prstGeom prst="rect">
            <a:avLst/>
          </a:prstGeom>
          <a:noFill/>
        </p:spPr>
        <p:txBody>
          <a:bodyPr wrap="square" rtlCol="0">
            <a:spAutoFit/>
          </a:bodyPr>
          <a:lstStyle/>
          <a:p>
            <a:pPr algn="ctr" defTabSz="914400"/>
            <a:r>
              <a:rPr lang="el-GR" b="1" dirty="0">
                <a:solidFill>
                  <a:prstClr val="white"/>
                </a:solidFill>
                <a:cs typeface="Calibri" panose="020F0502020204030204" pitchFamily="34" charset="0"/>
              </a:rPr>
              <a:t>Αθήνα</a:t>
            </a:r>
            <a:r>
              <a:rPr lang="en-US" b="1" dirty="0">
                <a:solidFill>
                  <a:prstClr val="white"/>
                </a:solidFill>
                <a:cs typeface="Calibri" panose="020F0502020204030204" pitchFamily="34" charset="0"/>
              </a:rPr>
              <a:t>, </a:t>
            </a:r>
            <a:r>
              <a:rPr lang="el-GR" b="1" dirty="0" smtClean="0">
                <a:solidFill>
                  <a:prstClr val="white"/>
                </a:solidFill>
                <a:cs typeface="Calibri" panose="020F0502020204030204" pitchFamily="34" charset="0"/>
              </a:rPr>
              <a:t>25 </a:t>
            </a:r>
            <a:r>
              <a:rPr lang="el-GR" b="1" dirty="0">
                <a:solidFill>
                  <a:prstClr val="white"/>
                </a:solidFill>
                <a:cs typeface="Calibri" panose="020F0502020204030204" pitchFamily="34" charset="0"/>
              </a:rPr>
              <a:t>Ιανουαρίου</a:t>
            </a:r>
            <a:r>
              <a:rPr lang="en-US" b="1" dirty="0">
                <a:solidFill>
                  <a:prstClr val="white"/>
                </a:solidFill>
                <a:cs typeface="Calibri" panose="020F0502020204030204" pitchFamily="34" charset="0"/>
              </a:rPr>
              <a:t> 20</a:t>
            </a:r>
            <a:r>
              <a:rPr lang="el-GR" b="1" dirty="0">
                <a:solidFill>
                  <a:prstClr val="white"/>
                </a:solidFill>
                <a:cs typeface="Calibri" panose="020F0502020204030204" pitchFamily="34" charset="0"/>
              </a:rPr>
              <a:t>21</a:t>
            </a:r>
          </a:p>
        </p:txBody>
      </p:sp>
      <p:pic>
        <p:nvPicPr>
          <p:cNvPr id="7" name="Εικόνα 6">
            <a:extLst>
              <a:ext uri="{FF2B5EF4-FFF2-40B4-BE49-F238E27FC236}">
                <a16:creationId xmlns="" xmlns:a16="http://schemas.microsoft.com/office/drawing/2014/main" id="{7ED4CEA6-180A-4989-96AF-F59B36003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335" y="262377"/>
            <a:ext cx="3911330" cy="2723962"/>
          </a:xfrm>
          <a:prstGeom prst="rect">
            <a:avLst/>
          </a:prstGeom>
        </p:spPr>
      </p:pic>
      <p:pic>
        <p:nvPicPr>
          <p:cNvPr id="9" name="Εικόνα 8">
            <a:extLst>
              <a:ext uri="{FF2B5EF4-FFF2-40B4-BE49-F238E27FC236}">
                <a16:creationId xmlns="" xmlns:a16="http://schemas.microsoft.com/office/drawing/2014/main" id="{9CB86F0A-EAE7-4495-BA31-C2E4D26E5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9590" y="5301215"/>
            <a:ext cx="3042410" cy="1556786"/>
          </a:xfrm>
          <a:prstGeom prst="rect">
            <a:avLst/>
          </a:prstGeom>
          <a:ln>
            <a:noFill/>
          </a:ln>
          <a:effectLst>
            <a:outerShdw blurRad="292100" dist="139700" dir="2700000" algn="tl" rotWithShape="0">
              <a:srgbClr val="333333">
                <a:alpha val="65000"/>
              </a:srgbClr>
            </a:outerShdw>
          </a:effectLst>
        </p:spPr>
      </p:pic>
      <p:pic>
        <p:nvPicPr>
          <p:cNvPr id="6" name="Εικόνα 5">
            <a:extLst>
              <a:ext uri="{FF2B5EF4-FFF2-40B4-BE49-F238E27FC236}">
                <a16:creationId xmlns="" xmlns:a16="http://schemas.microsoft.com/office/drawing/2014/main" id="{132208FE-A5C0-4BC0-93EE-8AD895D3C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1809" y="5301215"/>
            <a:ext cx="2487640" cy="1562411"/>
          </a:xfrm>
          <a:prstGeom prst="rect">
            <a:avLst/>
          </a:prstGeom>
        </p:spPr>
      </p:pic>
      <p:pic>
        <p:nvPicPr>
          <p:cNvPr id="10" name="Εικόνα 9">
            <a:extLst>
              <a:ext uri="{FF2B5EF4-FFF2-40B4-BE49-F238E27FC236}">
                <a16:creationId xmlns="" xmlns:a16="http://schemas.microsoft.com/office/drawing/2014/main" id="{94D91A06-9870-41B6-B161-3E9FBD464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9449" y="5299816"/>
            <a:ext cx="2433996" cy="1562411"/>
          </a:xfrm>
          <a:prstGeom prst="rect">
            <a:avLst/>
          </a:prstGeom>
        </p:spPr>
      </p:pic>
      <p:pic>
        <p:nvPicPr>
          <p:cNvPr id="11" name="Εικόνα 10">
            <a:extLst>
              <a:ext uri="{FF2B5EF4-FFF2-40B4-BE49-F238E27FC236}">
                <a16:creationId xmlns="" xmlns:a16="http://schemas.microsoft.com/office/drawing/2014/main" id="{AF74D472-5356-43EF-AECC-112DC83DA891}"/>
              </a:ext>
            </a:extLst>
          </p:cNvPr>
          <p:cNvPicPr>
            <a:picLocks noChangeAspect="1"/>
          </p:cNvPicPr>
          <p:nvPr/>
        </p:nvPicPr>
        <p:blipFill>
          <a:blip r:embed="rId8"/>
          <a:stretch>
            <a:fillRect/>
          </a:stretch>
        </p:blipFill>
        <p:spPr>
          <a:xfrm>
            <a:off x="-10131" y="5299816"/>
            <a:ext cx="2376487" cy="1575862"/>
          </a:xfrm>
          <a:prstGeom prst="rect">
            <a:avLst/>
          </a:prstGeom>
        </p:spPr>
      </p:pic>
      <p:grpSp>
        <p:nvGrpSpPr>
          <p:cNvPr id="14" name="Group 13"/>
          <p:cNvGrpSpPr/>
          <p:nvPr/>
        </p:nvGrpSpPr>
        <p:grpSpPr>
          <a:xfrm>
            <a:off x="222774" y="263529"/>
            <a:ext cx="5396976" cy="633938"/>
            <a:chOff x="251520" y="314553"/>
            <a:chExt cx="5396976" cy="633938"/>
          </a:xfrm>
        </p:grpSpPr>
        <p:sp>
          <p:nvSpPr>
            <p:cNvPr id="15" name="Text Box 149"/>
            <p:cNvSpPr txBox="1">
              <a:spLocks noChangeArrowheads="1"/>
            </p:cNvSpPr>
            <p:nvPr/>
          </p:nvSpPr>
          <p:spPr bwMode="auto">
            <a:xfrm>
              <a:off x="782645" y="324302"/>
              <a:ext cx="4865851" cy="624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r>
                <a:rPr lang="el-GR" sz="2000" b="1" dirty="0">
                  <a:solidFill>
                    <a:prstClr val="white"/>
                  </a:solidFill>
                  <a:cs typeface="Arial" pitchFamily="34" charset="0"/>
                </a:rPr>
                <a:t>ΕΛΛΗΝΙΚΗ ΔΗΜΟΚΡΑΤΙΑ</a:t>
              </a:r>
              <a:endParaRPr lang="en-US" sz="2000" b="1" dirty="0">
                <a:solidFill>
                  <a:prstClr val="white"/>
                </a:solidFill>
                <a:cs typeface="Arial" pitchFamily="34" charset="0"/>
              </a:endParaRPr>
            </a:p>
            <a:p>
              <a:pPr defTabSz="914400" fontAlgn="base">
                <a:spcBef>
                  <a:spcPct val="0"/>
                </a:spcBef>
                <a:spcAft>
                  <a:spcPct val="0"/>
                </a:spcAft>
              </a:pPr>
              <a:r>
                <a:rPr lang="el-GR" b="1" dirty="0">
                  <a:solidFill>
                    <a:prstClr val="white"/>
                  </a:solidFill>
                  <a:cs typeface="Arial" pitchFamily="34" charset="0"/>
                </a:rPr>
                <a:t>ΥΠΟΥΡΓΕΙΟ ΑΝΑΠΤΥΞΗΣ ΚΑΙ ΕΠΕΝΔΥΣΕΩΝ</a:t>
              </a:r>
              <a:endParaRPr lang="el-GR" sz="2400" dirty="0">
                <a:solidFill>
                  <a:prstClr val="white"/>
                </a:solidFill>
                <a:latin typeface="Arial" pitchFamily="34" charset="0"/>
                <a:cs typeface="Arial" pitchFamily="34" charset="0"/>
              </a:endParaRPr>
            </a:p>
          </p:txBody>
        </p:sp>
        <p:pic>
          <p:nvPicPr>
            <p:cNvPr id="16" name="2 - Εικόνα" descr="538px-Coat_of_arms_of_Greece.svg.png"/>
            <p:cNvPicPr>
              <a:picLocks noChangeAspect="1"/>
            </p:cNvPicPr>
            <p:nvPr/>
          </p:nvPicPr>
          <p:blipFill>
            <a:blip r:embed="rId9" cstate="print"/>
            <a:srcRect/>
            <a:stretch>
              <a:fillRect/>
            </a:stretch>
          </p:blipFill>
          <p:spPr bwMode="auto">
            <a:xfrm>
              <a:off x="251520" y="314553"/>
              <a:ext cx="577658" cy="556908"/>
            </a:xfrm>
            <a:prstGeom prst="rect">
              <a:avLst/>
            </a:prstGeom>
            <a:noFill/>
          </p:spPr>
        </p:pic>
      </p:grpSp>
      <p:sp>
        <p:nvSpPr>
          <p:cNvPr id="20" name="Rectangle 19"/>
          <p:cNvSpPr/>
          <p:nvPr/>
        </p:nvSpPr>
        <p:spPr>
          <a:xfrm>
            <a:off x="-10131" y="2986339"/>
            <a:ext cx="12202131" cy="2314876"/>
          </a:xfrm>
          <a:prstGeom prst="rect">
            <a:avLst/>
          </a:prstGeom>
          <a:solidFill>
            <a:srgbClr val="94B6D2">
              <a:alpha val="69000"/>
            </a:srgbClr>
          </a:solidFill>
          <a:ln w="19050" cap="flat" cmpd="sng" algn="ctr">
            <a:noFill/>
            <a:prstDash val="solid"/>
          </a:ln>
          <a:effectLst/>
        </p:spPr>
        <p:txBody>
          <a:bodyPr rtlCol="0" anchor="ctr"/>
          <a:lstStyle/>
          <a:p>
            <a:pPr algn="ctr" defTabSz="914400">
              <a:defRPr/>
            </a:pPr>
            <a:endParaRPr lang="el-GR" b="1" kern="0" dirty="0">
              <a:solidFill>
                <a:prstClr val="white"/>
              </a:solidFill>
            </a:endParaRPr>
          </a:p>
        </p:txBody>
      </p:sp>
      <p:sp>
        <p:nvSpPr>
          <p:cNvPr id="25" name="8 - TextBox"/>
          <p:cNvSpPr txBox="1"/>
          <p:nvPr/>
        </p:nvSpPr>
        <p:spPr>
          <a:xfrm>
            <a:off x="24172" y="4550864"/>
            <a:ext cx="12143656" cy="738664"/>
          </a:xfrm>
          <a:prstGeom prst="rect">
            <a:avLst/>
          </a:prstGeom>
          <a:noFill/>
        </p:spPr>
        <p:txBody>
          <a:bodyPr wrap="square">
            <a:spAutoFit/>
          </a:bodyPr>
          <a:lstStyle/>
          <a:p>
            <a:pPr algn="ctr" defTabSz="914400">
              <a:defRPr/>
            </a:pPr>
            <a:r>
              <a:rPr lang="el-GR" sz="2400" b="1" dirty="0">
                <a:solidFill>
                  <a:srgbClr val="002060"/>
                </a:solidFill>
                <a:cs typeface="Calibri" panose="020F0502020204030204" pitchFamily="34" charset="0"/>
              </a:rPr>
              <a:t>Δρ. Αγνή </a:t>
            </a:r>
            <a:r>
              <a:rPr lang="el-GR" sz="2400" b="1" dirty="0" err="1">
                <a:solidFill>
                  <a:srgbClr val="002060"/>
                </a:solidFill>
                <a:cs typeface="Calibri" panose="020F0502020204030204" pitchFamily="34" charset="0"/>
              </a:rPr>
              <a:t>Σπηλιώτη</a:t>
            </a:r>
            <a:endParaRPr lang="el-GR" sz="2400" b="1" dirty="0">
              <a:solidFill>
                <a:srgbClr val="002060"/>
              </a:solidFill>
              <a:cs typeface="Calibri" panose="020F0502020204030204" pitchFamily="34" charset="0"/>
            </a:endParaRPr>
          </a:p>
          <a:p>
            <a:pPr algn="ctr" defTabSz="914400">
              <a:defRPr/>
            </a:pPr>
            <a:r>
              <a:rPr lang="el-GR" b="1" dirty="0">
                <a:solidFill>
                  <a:srgbClr val="002060"/>
                </a:solidFill>
                <a:cs typeface="Calibri" panose="020F0502020204030204" pitchFamily="34" charset="0"/>
              </a:rPr>
              <a:t>Δ/</a:t>
            </a:r>
            <a:r>
              <a:rPr lang="el-GR" b="1" dirty="0" err="1">
                <a:solidFill>
                  <a:srgbClr val="002060"/>
                </a:solidFill>
                <a:cs typeface="Calibri" panose="020F0502020204030204" pitchFamily="34" charset="0"/>
              </a:rPr>
              <a:t>νση</a:t>
            </a:r>
            <a:r>
              <a:rPr lang="el-GR" b="1" dirty="0">
                <a:solidFill>
                  <a:srgbClr val="002060"/>
                </a:solidFill>
                <a:cs typeface="Calibri" panose="020F0502020204030204" pitchFamily="34" charset="0"/>
              </a:rPr>
              <a:t> Σχεδιασμού &amp; Προγραμματισμού Πολιτικών &amp; Δράσεων Έρευνας &amp; Καινοτομίας</a:t>
            </a:r>
          </a:p>
        </p:txBody>
      </p:sp>
      <p:sp>
        <p:nvSpPr>
          <p:cNvPr id="3" name="Ορθογώνιο 6"/>
          <p:cNvSpPr/>
          <p:nvPr/>
        </p:nvSpPr>
        <p:spPr>
          <a:xfrm>
            <a:off x="-18163" y="2968104"/>
            <a:ext cx="121920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l-GR" sz="6000" b="1" dirty="0">
                <a:ln w="11430"/>
                <a:solidFill>
                  <a:srgbClr val="FFC000"/>
                </a:solidFill>
                <a:effectLst>
                  <a:outerShdw blurRad="50800" dist="39000" dir="5460000" algn="tl">
                    <a:srgbClr val="000000">
                      <a:alpha val="38000"/>
                    </a:srgbClr>
                  </a:outerShdw>
                </a:effectLst>
                <a:latin typeface="Calibri Light"/>
              </a:rPr>
              <a:t>Ευχαριστούμε για την προσοχή </a:t>
            </a:r>
            <a:r>
              <a:rPr lang="el-GR" sz="6000" b="1" dirty="0" smtClean="0">
                <a:ln w="11430"/>
                <a:solidFill>
                  <a:srgbClr val="FFC000"/>
                </a:solidFill>
                <a:effectLst>
                  <a:outerShdw blurRad="50800" dist="39000" dir="5460000" algn="tl">
                    <a:srgbClr val="000000">
                      <a:alpha val="38000"/>
                    </a:srgbClr>
                  </a:outerShdw>
                </a:effectLst>
                <a:latin typeface="Calibri Light"/>
              </a:rPr>
              <a:t>σας</a:t>
            </a:r>
            <a:r>
              <a:rPr lang="en-US" sz="6000" b="1" smtClean="0">
                <a:ln w="11430"/>
                <a:solidFill>
                  <a:srgbClr val="FFC000"/>
                </a:solidFill>
                <a:effectLst>
                  <a:outerShdw blurRad="50800" dist="39000" dir="5460000" algn="tl">
                    <a:srgbClr val="000000">
                      <a:alpha val="38000"/>
                    </a:srgbClr>
                  </a:outerShdw>
                </a:effectLst>
                <a:latin typeface="Calibri Light"/>
              </a:rPr>
              <a:t> !</a:t>
            </a:r>
            <a:endParaRPr lang="el-GR" sz="6000" b="1" dirty="0">
              <a:ln w="11430"/>
              <a:solidFill>
                <a:srgbClr val="FFC000"/>
              </a:solidFill>
              <a:effectLst>
                <a:outerShdw blurRad="50800" dist="39000" dir="5460000" algn="tl">
                  <a:srgbClr val="000000">
                    <a:alpha val="38000"/>
                  </a:srgbClr>
                </a:outerShdw>
              </a:effectLst>
              <a:latin typeface="Calibri Light"/>
            </a:endParaRP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3462" y="310819"/>
            <a:ext cx="1604179" cy="691056"/>
          </a:xfrm>
          <a:prstGeom prst="rect">
            <a:avLst/>
          </a:prstGeom>
        </p:spPr>
      </p:pic>
    </p:spTree>
    <p:extLst>
      <p:ext uri="{BB962C8B-B14F-4D97-AF65-F5344CB8AC3E}">
        <p14:creationId xmlns:p14="http://schemas.microsoft.com/office/powerpoint/2010/main" val="2219632737"/>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576EC50-D859-463D-8A1E-2BBCD80EAEE9}"/>
              </a:ext>
            </a:extLst>
          </p:cNvPr>
          <p:cNvSpPr>
            <a:spLocks noGrp="1"/>
          </p:cNvSpPr>
          <p:nvPr>
            <p:ph type="title"/>
          </p:nvPr>
        </p:nvSpPr>
        <p:spPr/>
        <p:txBody>
          <a:bodyPr>
            <a:normAutofit fontScale="90000"/>
          </a:bodyPr>
          <a:lstStyle/>
          <a:p>
            <a:r>
              <a:rPr lang="el-GR" dirty="0"/>
              <a:t>ΕΣΕΤΑΚ: Εθνική Στρατηγική Έρευνας, Τεχνολογικής Ανάπτυξης και Καινοτομίας</a:t>
            </a:r>
          </a:p>
        </p:txBody>
      </p:sp>
      <p:sp>
        <p:nvSpPr>
          <p:cNvPr id="3" name="Θέση περιεχομένου 2">
            <a:extLst>
              <a:ext uri="{FF2B5EF4-FFF2-40B4-BE49-F238E27FC236}">
                <a16:creationId xmlns="" xmlns:a16="http://schemas.microsoft.com/office/drawing/2014/main" id="{CF40B144-EF89-41D2-8B8A-3D029F95327F}"/>
              </a:ext>
            </a:extLst>
          </p:cNvPr>
          <p:cNvSpPr>
            <a:spLocks noGrp="1"/>
          </p:cNvSpPr>
          <p:nvPr>
            <p:ph idx="1"/>
          </p:nvPr>
        </p:nvSpPr>
        <p:spPr/>
        <p:txBody>
          <a:bodyPr/>
          <a:lstStyle/>
          <a:p>
            <a:r>
              <a:rPr lang="el-GR" dirty="0"/>
              <a:t>Προβλέπεται στο Άρθρο 4 του Ν. 4310/2014</a:t>
            </a:r>
          </a:p>
          <a:p>
            <a:r>
              <a:rPr lang="el-GR" dirty="0"/>
              <a:t>Αναφέρεται σε χρονική περίοδο 7 ετών (2021-27)</a:t>
            </a:r>
          </a:p>
          <a:p>
            <a:r>
              <a:rPr lang="el-GR" dirty="0"/>
              <a:t>Επισπεύδων φορέας: ΓΓΕΤ</a:t>
            </a:r>
          </a:p>
          <a:p>
            <a:r>
              <a:rPr lang="el-GR" dirty="0"/>
              <a:t>Για την διαμόρφωση της ΕΣΕΤΑΚ, η ΓΓΕΤ προβαίνει σε ευρεία διαβούλευση και συνεργασία με εκπροσώπους της επιστημονικής κοινότητας, του επιχειρηματικού τομέα, καθώς και των κοινωνικών και οικονομικών εταίρων.</a:t>
            </a:r>
          </a:p>
          <a:p>
            <a:r>
              <a:rPr lang="el-GR" dirty="0"/>
              <a:t>Ψηφίζεται με νόμο από τη Βουλή</a:t>
            </a:r>
          </a:p>
          <a:p>
            <a:endParaRPr lang="el-GR" dirty="0"/>
          </a:p>
        </p:txBody>
      </p:sp>
    </p:spTree>
    <p:extLst>
      <p:ext uri="{BB962C8B-B14F-4D97-AF65-F5344CB8AC3E}">
        <p14:creationId xmlns:p14="http://schemas.microsoft.com/office/powerpoint/2010/main" val="218580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8D3E142-3092-48FE-A270-F4535A89B851}"/>
              </a:ext>
            </a:extLst>
          </p:cNvPr>
          <p:cNvSpPr>
            <a:spLocks noGrp="1"/>
          </p:cNvSpPr>
          <p:nvPr>
            <p:ph type="title"/>
          </p:nvPr>
        </p:nvSpPr>
        <p:spPr>
          <a:xfrm>
            <a:off x="677333" y="609600"/>
            <a:ext cx="9469843" cy="1320800"/>
          </a:xfrm>
        </p:spPr>
        <p:txBody>
          <a:bodyPr/>
          <a:lstStyle/>
          <a:p>
            <a:r>
              <a:rPr lang="el-GR" dirty="0">
                <a:solidFill>
                  <a:schemeClr val="accent1">
                    <a:lumMod val="75000"/>
                  </a:schemeClr>
                </a:solidFill>
              </a:rPr>
              <a:t>Διαστάσεις της ΕΣΕΤΑΚ</a:t>
            </a:r>
            <a:r>
              <a:rPr lang="en-US" dirty="0">
                <a:solidFill>
                  <a:schemeClr val="accent1">
                    <a:lumMod val="75000"/>
                  </a:schemeClr>
                </a:solidFill>
              </a:rPr>
              <a:t>: Green, Digital, Inclusive</a:t>
            </a:r>
            <a:endParaRPr lang="el-GR" dirty="0">
              <a:solidFill>
                <a:schemeClr val="accent1">
                  <a:lumMod val="75000"/>
                </a:schemeClr>
              </a:solidFill>
            </a:endParaRPr>
          </a:p>
        </p:txBody>
      </p:sp>
      <p:graphicFrame>
        <p:nvGraphicFramePr>
          <p:cNvPr id="8" name="Θέση περιεχομένου 7">
            <a:extLst>
              <a:ext uri="{FF2B5EF4-FFF2-40B4-BE49-F238E27FC236}">
                <a16:creationId xmlns="" xmlns:a16="http://schemas.microsoft.com/office/drawing/2014/main" id="{C48AF80C-3567-4CFB-B440-62BCBE6242F5}"/>
              </a:ext>
            </a:extLst>
          </p:cNvPr>
          <p:cNvGraphicFramePr>
            <a:graphicFrameLocks noGrp="1"/>
          </p:cNvGraphicFramePr>
          <p:nvPr>
            <p:ph idx="1"/>
            <p:extLst>
              <p:ext uri="{D42A27DB-BD31-4B8C-83A1-F6EECF244321}">
                <p14:modId xmlns:p14="http://schemas.microsoft.com/office/powerpoint/2010/main" val="3303444415"/>
              </p:ext>
            </p:extLst>
          </p:nvPr>
        </p:nvGraphicFramePr>
        <p:xfrm>
          <a:off x="677863" y="2095130"/>
          <a:ext cx="9362782" cy="3946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38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 xmlns:a16="http://schemas.microsoft.com/office/drawing/2014/main" id="{66313FA2-7FE9-4900-8084-9927BB407141}"/>
              </a:ext>
            </a:extLst>
          </p:cNvPr>
          <p:cNvSpPr>
            <a:spLocks noGrp="1"/>
          </p:cNvSpPr>
          <p:nvPr>
            <p:ph type="title"/>
          </p:nvPr>
        </p:nvSpPr>
        <p:spPr>
          <a:xfrm>
            <a:off x="17928" y="143714"/>
            <a:ext cx="12192000" cy="763397"/>
          </a:xfrm>
        </p:spPr>
        <p:txBody>
          <a:bodyPr>
            <a:noAutofit/>
          </a:bodyPr>
          <a:lstStyle/>
          <a:p>
            <a:pPr algn="ctr"/>
            <a:r>
              <a:rPr lang="el-GR" sz="3600" b="1" dirty="0">
                <a:solidFill>
                  <a:schemeClr val="accent2">
                    <a:lumMod val="50000"/>
                  </a:schemeClr>
                </a:solidFill>
              </a:rPr>
              <a:t>Σχεδιασμός </a:t>
            </a:r>
            <a:r>
              <a:rPr lang="el-GR" sz="3600" b="1" dirty="0" smtClean="0">
                <a:solidFill>
                  <a:schemeClr val="accent2">
                    <a:lumMod val="50000"/>
                  </a:schemeClr>
                </a:solidFill>
              </a:rPr>
              <a:t>ΕΣΕΤΑΚ για </a:t>
            </a:r>
            <a:r>
              <a:rPr lang="el-GR" sz="3600" b="1" dirty="0">
                <a:solidFill>
                  <a:schemeClr val="accent2">
                    <a:lumMod val="50000"/>
                  </a:schemeClr>
                </a:solidFill>
              </a:rPr>
              <a:t>την </a:t>
            </a:r>
            <a:r>
              <a:rPr lang="el-GR" sz="3600" b="1" dirty="0" smtClean="0">
                <a:solidFill>
                  <a:schemeClr val="accent2">
                    <a:lumMod val="50000"/>
                  </a:schemeClr>
                </a:solidFill>
              </a:rPr>
              <a:t>προγραμματική περίοδο </a:t>
            </a:r>
            <a:r>
              <a:rPr lang="el-GR" sz="3600" b="1" dirty="0">
                <a:solidFill>
                  <a:schemeClr val="accent2">
                    <a:lumMod val="50000"/>
                  </a:schemeClr>
                </a:solidFill>
              </a:rPr>
              <a:t>2021 – 2027</a:t>
            </a:r>
          </a:p>
        </p:txBody>
      </p:sp>
      <p:graphicFrame>
        <p:nvGraphicFramePr>
          <p:cNvPr id="6" name="Διάγραμμα 5">
            <a:extLst>
              <a:ext uri="{FF2B5EF4-FFF2-40B4-BE49-F238E27FC236}">
                <a16:creationId xmlns="" xmlns:a16="http://schemas.microsoft.com/office/drawing/2014/main" id="{AF5A0649-E185-47C2-A155-56A6571733F0}"/>
              </a:ext>
            </a:extLst>
          </p:cNvPr>
          <p:cNvGraphicFramePr/>
          <p:nvPr>
            <p:extLst>
              <p:ext uri="{D42A27DB-BD31-4B8C-83A1-F6EECF244321}">
                <p14:modId xmlns:p14="http://schemas.microsoft.com/office/powerpoint/2010/main" val="1457893445"/>
              </p:ext>
            </p:extLst>
          </p:nvPr>
        </p:nvGraphicFramePr>
        <p:xfrm>
          <a:off x="295834" y="1220597"/>
          <a:ext cx="11636189" cy="5255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Βέλος: Αριστερό-δεξιό 17">
            <a:extLst>
              <a:ext uri="{FF2B5EF4-FFF2-40B4-BE49-F238E27FC236}">
                <a16:creationId xmlns="" xmlns:a16="http://schemas.microsoft.com/office/drawing/2014/main" id="{84B5A0E5-5115-4E34-90B4-A6E19B5EB12C}"/>
              </a:ext>
            </a:extLst>
          </p:cNvPr>
          <p:cNvSpPr>
            <a:spLocks noChangeArrowheads="1"/>
          </p:cNvSpPr>
          <p:nvPr/>
        </p:nvSpPr>
        <p:spPr bwMode="auto">
          <a:xfrm>
            <a:off x="673846" y="5352585"/>
            <a:ext cx="11222320" cy="1159727"/>
          </a:xfrm>
          <a:prstGeom prst="leftRightArrow">
            <a:avLst>
              <a:gd name="adj1" fmla="val 50000"/>
              <a:gd name="adj2" fmla="val 50004"/>
            </a:avLst>
          </a:prstGeom>
          <a:gradFill rotWithShape="1">
            <a:gsLst>
              <a:gs pos="0">
                <a:srgbClr val="4F81BD"/>
              </a:gs>
              <a:gs pos="100000">
                <a:srgbClr val="A7BFDE"/>
              </a:gs>
            </a:gsLst>
            <a:lin ang="16200000"/>
          </a:gradFill>
          <a:ln w="9525">
            <a:solidFill>
              <a:srgbClr val="4579B8"/>
            </a:solidFill>
            <a:miter lim="800000"/>
            <a:headEnd/>
            <a:tailEnd/>
          </a:ln>
          <a:effectLst>
            <a:outerShdw dist="23000" dir="5400000" rotWithShape="0">
              <a:srgbClr val="000000">
                <a:alpha val="34999"/>
              </a:srgbClr>
            </a:outerShdw>
          </a:effectLst>
        </p:spPr>
        <p:txBody>
          <a:bodyPr vert="horz" wrap="square" lIns="91440" tIns="28800" rIns="9144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ΟΡΙΖΟΝΤΙΑ ΔΙΑΣΤΑΣΗ ΣΤΡΑΤΗΓΙΚΗΣ: Διεθνοποίηση-Διείσδυση σε διεθνείς αλυσίδες αξίας</a:t>
            </a:r>
            <a:endParaRPr kumimoji="0" lang="el-GR" altLang="en-US" sz="3600" b="1"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 xmlns:a16="http://schemas.microsoft.com/office/drawing/2014/main" id="{F86510FE-8AAE-455B-8764-A0334D49B8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 xmlns:a16="http://schemas.microsoft.com/office/drawing/2014/main" id="{CF94D735-0654-4C87-B6BD-CAAA18A78D5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 xmlns:a16="http://schemas.microsoft.com/office/drawing/2014/main" id="{F983C62C-F0B7-4D7E-B0B3-99953A4E5E13}"/>
              </a:ext>
            </a:extLst>
          </p:cNvPr>
          <p:cNvSpPr>
            <a:spLocks noChangeArrowheads="1"/>
          </p:cNvSpPr>
          <p:nvPr/>
        </p:nvSpPr>
        <p:spPr bwMode="auto">
          <a:xfrm>
            <a:off x="0" y="341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1139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39" y="-159488"/>
            <a:ext cx="10996961" cy="1435396"/>
          </a:xfrm>
        </p:spPr>
        <p:txBody>
          <a:bodyPr>
            <a:normAutofit fontScale="90000"/>
          </a:bodyPr>
          <a:lstStyle/>
          <a:p>
            <a:r>
              <a:rPr lang="fr-FR" dirty="0"/>
              <a:t/>
            </a:r>
            <a:br>
              <a:rPr lang="fr-FR" dirty="0"/>
            </a:br>
            <a:r>
              <a:rPr lang="el-GR" b="1" dirty="0"/>
              <a:t>Άξονας</a:t>
            </a:r>
            <a:r>
              <a:rPr lang="fr-FR" b="1" dirty="0"/>
              <a:t> 1: </a:t>
            </a:r>
            <a:r>
              <a:rPr lang="el-GR" b="1" dirty="0"/>
              <a:t>Επένδυση στην Καινοτομία</a:t>
            </a:r>
            <a:r>
              <a:rPr lang="fr-FR" dirty="0"/>
              <a:t/>
            </a:r>
            <a:br>
              <a:rPr lang="fr-FR" dirty="0"/>
            </a:br>
            <a:r>
              <a:rPr lang="fr-FR" dirty="0"/>
              <a:t>1.1: </a:t>
            </a:r>
            <a:r>
              <a:rPr lang="el-GR" dirty="0"/>
              <a:t>Διασύνδεση έρευνας με παραγωγικό ιστό</a:t>
            </a:r>
            <a:r>
              <a:rPr lang="fr-FR" dirty="0"/>
              <a:t/>
            </a:r>
            <a:br>
              <a:rPr lang="fr-FR" dirty="0"/>
            </a:br>
            <a:endParaRPr lang="el-GR"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434573912"/>
              </p:ext>
            </p:extLst>
          </p:nvPr>
        </p:nvGraphicFramePr>
        <p:xfrm>
          <a:off x="677863" y="1616150"/>
          <a:ext cx="10007858" cy="473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3086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39" y="-233916"/>
            <a:ext cx="10996961" cy="1924609"/>
          </a:xfrm>
        </p:spPr>
        <p:txBody>
          <a:bodyPr>
            <a:normAutofit fontScale="90000"/>
          </a:bodyPr>
          <a:lstStyle/>
          <a:p>
            <a:r>
              <a:rPr lang="fr-FR" dirty="0"/>
              <a:t/>
            </a:r>
            <a:br>
              <a:rPr lang="fr-FR" dirty="0"/>
            </a:br>
            <a:r>
              <a:rPr lang="el-GR" b="1" dirty="0"/>
              <a:t>Άξονας 1: Επένδυση στην Καινοτομία</a:t>
            </a:r>
            <a:r>
              <a:rPr lang="fr-FR" dirty="0"/>
              <a:t/>
            </a:r>
            <a:br>
              <a:rPr lang="fr-FR" dirty="0"/>
            </a:br>
            <a:r>
              <a:rPr lang="fr-FR" dirty="0"/>
              <a:t>1.2: </a:t>
            </a:r>
            <a:r>
              <a:rPr lang="el-GR" dirty="0"/>
              <a:t>Καινοτόμος επιχειρηματικότητα</a:t>
            </a:r>
            <a:r>
              <a:rPr lang="fr-FR" dirty="0"/>
              <a:t/>
            </a:r>
            <a:br>
              <a:rPr lang="fr-FR" dirty="0"/>
            </a:br>
            <a:endParaRPr lang="el-GR"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950413792"/>
              </p:ext>
            </p:extLst>
          </p:nvPr>
        </p:nvGraphicFramePr>
        <p:xfrm>
          <a:off x="709759" y="1488558"/>
          <a:ext cx="10794668" cy="4827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006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99238"/>
            <a:ext cx="8987661" cy="1320800"/>
          </a:xfrm>
        </p:spPr>
        <p:txBody>
          <a:bodyPr>
            <a:normAutofit fontScale="90000"/>
          </a:bodyPr>
          <a:lstStyle/>
          <a:p>
            <a:r>
              <a:rPr lang="el-GR" b="1" dirty="0"/>
              <a:t>Άξονας</a:t>
            </a:r>
            <a:r>
              <a:rPr lang="en-GB" b="1" dirty="0"/>
              <a:t> 2: </a:t>
            </a:r>
            <a:r>
              <a:rPr lang="el-GR" b="1" dirty="0"/>
              <a:t>Αριστεία και Ερευνητικό Δυναμικό</a:t>
            </a:r>
            <a:r>
              <a:rPr lang="en-GB" dirty="0"/>
              <a:t/>
            </a:r>
            <a:br>
              <a:rPr lang="en-GB" dirty="0"/>
            </a:br>
            <a:r>
              <a:rPr lang="en-GB" dirty="0"/>
              <a:t>2.1 </a:t>
            </a:r>
            <a:r>
              <a:rPr lang="el-GR" dirty="0"/>
              <a:t>Ενίσχυση ανθρώπινου δυναμικού</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3376357"/>
              </p:ext>
            </p:extLst>
          </p:nvPr>
        </p:nvGraphicFramePr>
        <p:xfrm>
          <a:off x="838200" y="1628078"/>
          <a:ext cx="10515600" cy="4548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57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Άξονας 2: Αριστεία και Ερευνητικό Δυναμικό</a:t>
            </a:r>
            <a:r>
              <a:rPr lang="en-GB" dirty="0"/>
              <a:t/>
            </a:r>
            <a:br>
              <a:rPr lang="en-GB" dirty="0"/>
            </a:br>
            <a:r>
              <a:rPr lang="en-GB" dirty="0"/>
              <a:t>2.2 </a:t>
            </a:r>
            <a:r>
              <a:rPr lang="el-GR" dirty="0"/>
              <a:t>Ερευνητικές Υποδομές (ΕΥ)</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5384370"/>
              </p:ext>
            </p:extLst>
          </p:nvPr>
        </p:nvGraphicFramePr>
        <p:xfrm>
          <a:off x="677863" y="2160588"/>
          <a:ext cx="10082286"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705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30"/>
            <a:ext cx="12192000" cy="1293550"/>
          </a:xfrm>
        </p:spPr>
        <p:txBody>
          <a:bodyPr>
            <a:normAutofit fontScale="90000"/>
          </a:bodyPr>
          <a:lstStyle/>
          <a:p>
            <a:r>
              <a:rPr lang="el-GR" b="1" dirty="0" smtClean="0">
                <a:solidFill>
                  <a:schemeClr val="accent1">
                    <a:lumMod val="75000"/>
                  </a:schemeClr>
                </a:solidFill>
              </a:rPr>
              <a:t>   Άξονας </a:t>
            </a:r>
            <a:r>
              <a:rPr lang="el-GR" b="1" dirty="0">
                <a:solidFill>
                  <a:schemeClr val="accent1">
                    <a:lumMod val="75000"/>
                  </a:schemeClr>
                </a:solidFill>
              </a:rPr>
              <a:t>3: Κοινωνικές Προκλήσεις/Διασύνδεση </a:t>
            </a:r>
            <a:r>
              <a:rPr lang="el-GR" b="1" dirty="0" smtClean="0">
                <a:solidFill>
                  <a:schemeClr val="accent1">
                    <a:lumMod val="75000"/>
                  </a:schemeClr>
                </a:solidFill>
              </a:rPr>
              <a:t/>
            </a:r>
            <a:br>
              <a:rPr lang="el-GR" b="1" dirty="0" smtClean="0">
                <a:solidFill>
                  <a:schemeClr val="accent1">
                    <a:lumMod val="75000"/>
                  </a:schemeClr>
                </a:solidFill>
              </a:rPr>
            </a:br>
            <a:r>
              <a:rPr lang="el-GR" b="1" dirty="0" smtClean="0">
                <a:solidFill>
                  <a:schemeClr val="accent1">
                    <a:lumMod val="75000"/>
                  </a:schemeClr>
                </a:solidFill>
              </a:rPr>
              <a:t>   επιστήμης </a:t>
            </a:r>
            <a:r>
              <a:rPr lang="el-GR" b="1" dirty="0">
                <a:solidFill>
                  <a:schemeClr val="accent1">
                    <a:lumMod val="75000"/>
                  </a:schemeClr>
                </a:solidFill>
              </a:rPr>
              <a:t>&amp; κοινωνίας/Υποστήριξη πολιτικών</a:t>
            </a:r>
            <a:r>
              <a:rPr lang="en-GB" b="1" dirty="0">
                <a:solidFill>
                  <a:schemeClr val="accent2">
                    <a:lumMod val="50000"/>
                  </a:schemeClr>
                </a:solidFill>
              </a:rPr>
              <a:t/>
            </a:r>
            <a:br>
              <a:rPr lang="en-GB" b="1" dirty="0">
                <a:solidFill>
                  <a:schemeClr val="accent2">
                    <a:lumMod val="50000"/>
                  </a:schemeClr>
                </a:solidFill>
              </a:rPr>
            </a:br>
            <a:endParaRPr lang="el-GR" dirty="0">
              <a:solidFill>
                <a:schemeClr val="accent2">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2734048"/>
              </p:ext>
            </p:extLst>
          </p:nvPr>
        </p:nvGraphicFramePr>
        <p:xfrm>
          <a:off x="677863" y="1775638"/>
          <a:ext cx="10624546" cy="4266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547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1693</TotalTime>
  <Words>999</Words>
  <Application>Microsoft Office PowerPoint</Application>
  <PresentationFormat>Custom</PresentationFormat>
  <Paragraphs>119</Paragraphs>
  <Slides>15</Slides>
  <Notes>1</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Όψη</vt:lpstr>
      <vt:lpstr>Θέμα του Office</vt:lpstr>
      <vt:lpstr>PowerPoint Presentation</vt:lpstr>
      <vt:lpstr>ΕΣΕΤΑΚ: Εθνική Στρατηγική Έρευνας, Τεχνολογικής Ανάπτυξης και Καινοτομίας</vt:lpstr>
      <vt:lpstr>Διαστάσεις της ΕΣΕΤΑΚ: Green, Digital, Inclusive</vt:lpstr>
      <vt:lpstr>Σχεδιασμός ΕΣΕΤΑΚ για την προγραμματική περίοδο 2021 – 2027</vt:lpstr>
      <vt:lpstr> Άξονας 1: Επένδυση στην Καινοτομία 1.1: Διασύνδεση έρευνας με παραγωγικό ιστό </vt:lpstr>
      <vt:lpstr> Άξονας 1: Επένδυση στην Καινοτομία 1.2: Καινοτόμος επιχειρηματικότητα </vt:lpstr>
      <vt:lpstr>Άξονας 2: Αριστεία και Ερευνητικό Δυναμικό 2.1 Ενίσχυση ανθρώπινου δυναμικού</vt:lpstr>
      <vt:lpstr>Άξονας 2: Αριστεία και Ερευνητικό Δυναμικό 2.2 Ερευνητικές Υποδομές (ΕΥ)</vt:lpstr>
      <vt:lpstr>   Άξονας 3: Κοινωνικές Προκλήσεις/Διασύνδεση     επιστήμης &amp; κοινωνίας/Υποστήριξη πολιτικών </vt:lpstr>
      <vt:lpstr>Οριζόντια διάσταση: Διεθνοποίηση / Ενσωμάτωση σε διεθνείς αλυσίδες αξίες</vt:lpstr>
      <vt:lpstr>PowerPoint Presentation</vt:lpstr>
      <vt:lpstr>PowerPoint Presentation</vt:lpstr>
      <vt:lpstr>Εθνική Στρατηγική Έξυπνης Εξειδίκευσης RIS3</vt:lpstr>
      <vt:lpstr>Functioning of stakeholder co-operation: Entrepreneurial Discovery Process  (2014-20: 3 successive cycles)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Gogolidis</dc:creator>
  <cp:lastModifiedBy>Antonios Gypakis</cp:lastModifiedBy>
  <cp:revision>195</cp:revision>
  <cp:lastPrinted>2019-09-17T06:31:52Z</cp:lastPrinted>
  <dcterms:created xsi:type="dcterms:W3CDTF">2019-09-16T11:52:47Z</dcterms:created>
  <dcterms:modified xsi:type="dcterms:W3CDTF">2021-01-25T10:05:34Z</dcterms:modified>
</cp:coreProperties>
</file>