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28" r:id="rId3"/>
    <p:sldId id="337" r:id="rId4"/>
    <p:sldId id="344" r:id="rId5"/>
    <p:sldId id="329" r:id="rId6"/>
    <p:sldId id="348" r:id="rId7"/>
    <p:sldId id="345" r:id="rId8"/>
    <p:sldId id="346" r:id="rId9"/>
    <p:sldId id="347" r:id="rId10"/>
    <p:sldId id="349" r:id="rId11"/>
    <p:sldId id="350" r:id="rId12"/>
  </p:sldIdLst>
  <p:sldSz cx="9144000" cy="6858000" type="screen4x3"/>
  <p:notesSz cx="6797675" cy="9928225"/>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rry" initials="H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C195D"/>
    <a:srgbClr val="2D4E77"/>
    <a:srgbClr val="90DCB8"/>
    <a:srgbClr val="F0F4DA"/>
    <a:srgbClr val="ECD9FF"/>
    <a:srgbClr val="FF0000"/>
    <a:srgbClr val="16602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66" autoAdjust="0"/>
    <p:restoredTop sz="99820" autoAdjust="0"/>
  </p:normalViewPr>
  <p:slideViewPr>
    <p:cSldViewPr>
      <p:cViewPr>
        <p:scale>
          <a:sx n="100" d="100"/>
          <a:sy n="100" d="100"/>
        </p:scale>
        <p:origin x="-612"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10C7A2-E6BB-47E5-8001-349CE13983A4}" type="doc">
      <dgm:prSet loTypeId="urn:microsoft.com/office/officeart/2005/8/layout/hierarchy4" loCatId="list" qsTypeId="urn:microsoft.com/office/officeart/2005/8/quickstyle/simple1#2" qsCatId="simple" csTypeId="urn:microsoft.com/office/officeart/2005/8/colors/accent1_2#2" csCatId="accent1" phldr="1"/>
      <dgm:spPr/>
      <dgm:t>
        <a:bodyPr/>
        <a:lstStyle/>
        <a:p>
          <a:endParaRPr lang="el-GR"/>
        </a:p>
      </dgm:t>
    </dgm:pt>
    <dgm:pt modelId="{27A10C95-A328-4669-B6E9-52FA40C195AD}">
      <dgm:prSet phldrT="[Κείμενο]" custT="1"/>
      <dgm:spPr>
        <a:gradFill rotWithShape="0">
          <a:gsLst>
            <a:gs pos="0">
              <a:srgbClr val="8488C4"/>
            </a:gs>
            <a:gs pos="53000">
              <a:srgbClr val="D4DEFF"/>
            </a:gs>
            <a:gs pos="83000">
              <a:srgbClr val="D4DEFF"/>
            </a:gs>
            <a:gs pos="100000">
              <a:srgbClr val="96AB94"/>
            </a:gs>
          </a:gsLst>
          <a:lin ang="5400000" scaled="0"/>
        </a:gradFill>
        <a:ln w="3175">
          <a:solidFill>
            <a:srgbClr val="2D4E77"/>
          </a:solidFill>
        </a:ln>
      </dgm:spPr>
      <dgm:t>
        <a:bodyPr/>
        <a:lstStyle/>
        <a:p>
          <a:r>
            <a:rPr lang="el-GR" sz="1800" b="1" i="0" baseline="0" dirty="0" smtClean="0">
              <a:solidFill>
                <a:schemeClr val="tx2">
                  <a:lumMod val="75000"/>
                </a:schemeClr>
              </a:solidFill>
            </a:rPr>
            <a:t>Κεντρική Ομάδα Σχεδιασμού</a:t>
          </a:r>
          <a:endParaRPr lang="el-GR" sz="1800" b="1" i="0" baseline="0" dirty="0">
            <a:solidFill>
              <a:schemeClr val="tx2">
                <a:lumMod val="75000"/>
              </a:schemeClr>
            </a:solidFill>
          </a:endParaRPr>
        </a:p>
      </dgm:t>
    </dgm:pt>
    <dgm:pt modelId="{ECDEF1D3-D689-4ADE-BA13-935EA852D304}" type="parTrans" cxnId="{4C83476B-5E8A-4F64-A04C-76BF3DB962C6}">
      <dgm:prSet/>
      <dgm:spPr/>
      <dgm:t>
        <a:bodyPr/>
        <a:lstStyle/>
        <a:p>
          <a:endParaRPr lang="el-GR" sz="1100"/>
        </a:p>
      </dgm:t>
    </dgm:pt>
    <dgm:pt modelId="{499BD80A-F76B-4776-A5E1-8D8595FF9C73}" type="sibTrans" cxnId="{4C83476B-5E8A-4F64-A04C-76BF3DB962C6}">
      <dgm:prSet/>
      <dgm:spPr/>
      <dgm:t>
        <a:bodyPr/>
        <a:lstStyle/>
        <a:p>
          <a:endParaRPr lang="el-GR" sz="1100"/>
        </a:p>
      </dgm:t>
    </dgm:pt>
    <dgm:pt modelId="{B1D3A5F8-AB02-4FF4-98F8-F091F2197C9C}">
      <dgm:prSet phldrT="[Κείμενο]" custT="1"/>
      <dgm:spPr>
        <a:ln w="3175"/>
      </dgm:spPr>
      <dgm:t>
        <a:bodyPr/>
        <a:lstStyle/>
        <a:p>
          <a:r>
            <a:rPr lang="el-GR" sz="1600" b="1" i="0" baseline="0" dirty="0" smtClean="0"/>
            <a:t>ΤΟΣ (9)</a:t>
          </a:r>
          <a:endParaRPr lang="el-GR" sz="1600" b="1" i="0" baseline="0" dirty="0"/>
        </a:p>
      </dgm:t>
    </dgm:pt>
    <dgm:pt modelId="{EE5680AE-7E37-4A73-8E50-C06F3A28B782}" type="parTrans" cxnId="{B1D43C21-F7BC-49D5-AE02-4B866738C825}">
      <dgm:prSet/>
      <dgm:spPr/>
      <dgm:t>
        <a:bodyPr/>
        <a:lstStyle/>
        <a:p>
          <a:endParaRPr lang="el-GR" sz="1100"/>
        </a:p>
      </dgm:t>
    </dgm:pt>
    <dgm:pt modelId="{C8507B7A-F658-4C32-9543-8D67F18C6A00}" type="sibTrans" cxnId="{B1D43C21-F7BC-49D5-AE02-4B866738C825}">
      <dgm:prSet/>
      <dgm:spPr/>
      <dgm:t>
        <a:bodyPr/>
        <a:lstStyle/>
        <a:p>
          <a:endParaRPr lang="el-GR" sz="1100"/>
        </a:p>
      </dgm:t>
    </dgm:pt>
    <dgm:pt modelId="{D0BAF08B-2BCE-4844-A33B-A62C5F211B85}">
      <dgm:prSet phldrT="[Κείμενο]" custT="1"/>
      <dgm:spPr>
        <a:solidFill>
          <a:schemeClr val="accent4">
            <a:lumMod val="20000"/>
            <a:lumOff val="80000"/>
          </a:schemeClr>
        </a:solidFill>
        <a:ln w="3175"/>
      </dgm:spPr>
      <dgm:t>
        <a:bodyPr/>
        <a:lstStyle/>
        <a:p>
          <a:r>
            <a:rPr lang="el-GR" sz="1600" b="1" i="0" baseline="0" dirty="0" smtClean="0">
              <a:solidFill>
                <a:schemeClr val="tx2">
                  <a:lumMod val="75000"/>
                </a:schemeClr>
              </a:solidFill>
            </a:rPr>
            <a:t>ΟΣ (5)</a:t>
          </a:r>
          <a:endParaRPr lang="el-GR" sz="1600" b="1" i="0" baseline="0" dirty="0">
            <a:solidFill>
              <a:schemeClr val="tx2">
                <a:lumMod val="75000"/>
              </a:schemeClr>
            </a:solidFill>
          </a:endParaRPr>
        </a:p>
      </dgm:t>
    </dgm:pt>
    <dgm:pt modelId="{38D13579-86CD-4E72-B2AF-5660C15A3189}" type="parTrans" cxnId="{0AB54F9F-ACCF-4660-9136-F2A29B6DDA7A}">
      <dgm:prSet/>
      <dgm:spPr/>
      <dgm:t>
        <a:bodyPr/>
        <a:lstStyle/>
        <a:p>
          <a:endParaRPr lang="el-GR" sz="1100"/>
        </a:p>
      </dgm:t>
    </dgm:pt>
    <dgm:pt modelId="{E2B03C6F-7727-41C8-AFEE-E20AD5E91F61}" type="sibTrans" cxnId="{0AB54F9F-ACCF-4660-9136-F2A29B6DDA7A}">
      <dgm:prSet/>
      <dgm:spPr/>
      <dgm:t>
        <a:bodyPr/>
        <a:lstStyle/>
        <a:p>
          <a:endParaRPr lang="el-GR" sz="1100"/>
        </a:p>
      </dgm:t>
    </dgm:pt>
    <dgm:pt modelId="{5F804F17-8AA8-486F-A94F-B2F27F0A3B7A}">
      <dgm:prSet custT="1"/>
      <dgm:spPr>
        <a:solidFill>
          <a:schemeClr val="accent4">
            <a:lumMod val="20000"/>
            <a:lumOff val="80000"/>
          </a:schemeClr>
        </a:solidFill>
        <a:ln w="3175"/>
      </dgm:spPr>
      <dgm:t>
        <a:bodyPr vert="vert270"/>
        <a:lstStyle/>
        <a:p>
          <a:r>
            <a:rPr lang="el-GR" sz="1200" baseline="0" dirty="0" smtClean="0">
              <a:solidFill>
                <a:schemeClr val="tx2">
                  <a:lumMod val="75000"/>
                </a:schemeClr>
              </a:solidFill>
            </a:rPr>
            <a:t>Καινοτομία και έρευνα</a:t>
          </a:r>
          <a:endParaRPr lang="el-GR" sz="1200" baseline="0" dirty="0">
            <a:solidFill>
              <a:schemeClr val="tx2">
                <a:lumMod val="75000"/>
              </a:schemeClr>
            </a:solidFill>
          </a:endParaRPr>
        </a:p>
      </dgm:t>
    </dgm:pt>
    <dgm:pt modelId="{80B0C9BD-402E-4700-B255-E638136F6048}" type="parTrans" cxnId="{E694D575-AA0C-4A0F-A522-2210887E702E}">
      <dgm:prSet/>
      <dgm:spPr/>
      <dgm:t>
        <a:bodyPr/>
        <a:lstStyle/>
        <a:p>
          <a:endParaRPr lang="el-GR"/>
        </a:p>
      </dgm:t>
    </dgm:pt>
    <dgm:pt modelId="{08922918-4C2C-4A75-B539-F76B399F35EE}" type="sibTrans" cxnId="{E694D575-AA0C-4A0F-A522-2210887E702E}">
      <dgm:prSet/>
      <dgm:spPr/>
      <dgm:t>
        <a:bodyPr/>
        <a:lstStyle/>
        <a:p>
          <a:endParaRPr lang="el-GR"/>
        </a:p>
      </dgm:t>
    </dgm:pt>
    <dgm:pt modelId="{40ED69DA-F0DA-418E-B161-24AF6F44B040}">
      <dgm:prSet custT="1"/>
      <dgm:spPr>
        <a:solidFill>
          <a:schemeClr val="accent4">
            <a:lumMod val="20000"/>
            <a:lumOff val="80000"/>
          </a:schemeClr>
        </a:solidFill>
        <a:ln w="3175"/>
      </dgm:spPr>
      <dgm:t>
        <a:bodyPr vert="vert270"/>
        <a:lstStyle/>
        <a:p>
          <a:r>
            <a:rPr lang="el-GR" sz="1200" baseline="0" dirty="0" smtClean="0">
              <a:solidFill>
                <a:schemeClr val="tx2">
                  <a:lumMod val="75000"/>
                </a:schemeClr>
              </a:solidFill>
            </a:rPr>
            <a:t>Υπηρεσίες  και υποδομές για τις επιχειρήσεις</a:t>
          </a:r>
          <a:endParaRPr lang="el-GR" sz="1200" baseline="0" dirty="0">
            <a:solidFill>
              <a:schemeClr val="tx2">
                <a:lumMod val="75000"/>
              </a:schemeClr>
            </a:solidFill>
          </a:endParaRPr>
        </a:p>
      </dgm:t>
    </dgm:pt>
    <dgm:pt modelId="{7E15ACC5-F9C0-423F-BFE4-4FA4A28DEBFD}" type="parTrans" cxnId="{EA96230C-E359-49BB-90E8-3783A02B80F7}">
      <dgm:prSet/>
      <dgm:spPr/>
      <dgm:t>
        <a:bodyPr/>
        <a:lstStyle/>
        <a:p>
          <a:endParaRPr lang="el-GR"/>
        </a:p>
      </dgm:t>
    </dgm:pt>
    <dgm:pt modelId="{E9D36A87-9931-453B-9BEF-888F08E4A559}" type="sibTrans" cxnId="{EA96230C-E359-49BB-90E8-3783A02B80F7}">
      <dgm:prSet/>
      <dgm:spPr/>
      <dgm:t>
        <a:bodyPr/>
        <a:lstStyle/>
        <a:p>
          <a:endParaRPr lang="el-GR"/>
        </a:p>
      </dgm:t>
    </dgm:pt>
    <dgm:pt modelId="{169EF0AC-EFAA-44A9-82E3-7F06683FC3B8}">
      <dgm:prSet custT="1"/>
      <dgm:spPr>
        <a:solidFill>
          <a:schemeClr val="accent4">
            <a:lumMod val="20000"/>
            <a:lumOff val="80000"/>
          </a:schemeClr>
        </a:solidFill>
        <a:ln w="3175"/>
      </dgm:spPr>
      <dgm:t>
        <a:bodyPr vert="vert270"/>
        <a:lstStyle/>
        <a:p>
          <a:r>
            <a:rPr lang="el-GR" sz="1200" baseline="0" dirty="0" smtClean="0">
              <a:solidFill>
                <a:schemeClr val="tx2">
                  <a:lumMod val="75000"/>
                </a:schemeClr>
              </a:solidFill>
            </a:rPr>
            <a:t>Χρηματοδοτικά εργαλεία και καθεστώτα ενισχύσεων</a:t>
          </a:r>
          <a:endParaRPr lang="el-GR" sz="1200" baseline="0" dirty="0">
            <a:solidFill>
              <a:schemeClr val="tx2">
                <a:lumMod val="75000"/>
              </a:schemeClr>
            </a:solidFill>
          </a:endParaRPr>
        </a:p>
      </dgm:t>
    </dgm:pt>
    <dgm:pt modelId="{C2979721-EB5E-486F-87DE-A9682ED474CE}" type="parTrans" cxnId="{AB183A20-7FDB-41A3-AFE9-99F4579FA082}">
      <dgm:prSet/>
      <dgm:spPr/>
      <dgm:t>
        <a:bodyPr/>
        <a:lstStyle/>
        <a:p>
          <a:endParaRPr lang="el-GR"/>
        </a:p>
      </dgm:t>
    </dgm:pt>
    <dgm:pt modelId="{64034335-C82C-469F-BD15-DD3DF175B240}" type="sibTrans" cxnId="{AB183A20-7FDB-41A3-AFE9-99F4579FA082}">
      <dgm:prSet/>
      <dgm:spPr/>
      <dgm:t>
        <a:bodyPr/>
        <a:lstStyle/>
        <a:p>
          <a:endParaRPr lang="el-GR"/>
        </a:p>
      </dgm:t>
    </dgm:pt>
    <dgm:pt modelId="{471EEE6A-DFA7-41E6-9DDA-A61AF73E5B72}">
      <dgm:prSet custT="1"/>
      <dgm:spPr>
        <a:solidFill>
          <a:schemeClr val="accent4">
            <a:lumMod val="20000"/>
            <a:lumOff val="80000"/>
          </a:schemeClr>
        </a:solidFill>
        <a:ln w="3175"/>
      </dgm:spPr>
      <dgm:t>
        <a:bodyPr vert="vert270"/>
        <a:lstStyle/>
        <a:p>
          <a:r>
            <a:rPr lang="el-GR" sz="1200" baseline="0" dirty="0" smtClean="0">
              <a:solidFill>
                <a:schemeClr val="tx2">
                  <a:lumMod val="75000"/>
                </a:schemeClr>
              </a:solidFill>
            </a:rPr>
            <a:t>Ανθρώπινο δυναμικό και ανταγωνιστικότητα </a:t>
          </a:r>
          <a:endParaRPr lang="el-GR" sz="1200" baseline="0" dirty="0">
            <a:solidFill>
              <a:schemeClr val="tx2">
                <a:lumMod val="75000"/>
              </a:schemeClr>
            </a:solidFill>
          </a:endParaRPr>
        </a:p>
      </dgm:t>
    </dgm:pt>
    <dgm:pt modelId="{221A80E9-EF3F-41CB-A138-FB2335682E46}" type="parTrans" cxnId="{3D521D1C-6213-4398-A54B-9E2672A6A3E5}">
      <dgm:prSet/>
      <dgm:spPr/>
      <dgm:t>
        <a:bodyPr/>
        <a:lstStyle/>
        <a:p>
          <a:endParaRPr lang="el-GR"/>
        </a:p>
      </dgm:t>
    </dgm:pt>
    <dgm:pt modelId="{E1EFCBB2-EBA1-45C2-96F6-46B656C1BC28}" type="sibTrans" cxnId="{3D521D1C-6213-4398-A54B-9E2672A6A3E5}">
      <dgm:prSet/>
      <dgm:spPr/>
      <dgm:t>
        <a:bodyPr/>
        <a:lstStyle/>
        <a:p>
          <a:endParaRPr lang="el-GR"/>
        </a:p>
      </dgm:t>
    </dgm:pt>
    <dgm:pt modelId="{B16212E5-CF70-4318-8F0B-C64F07912C39}">
      <dgm:prSet custT="1"/>
      <dgm:spPr>
        <a:solidFill>
          <a:schemeClr val="accent4">
            <a:lumMod val="20000"/>
            <a:lumOff val="80000"/>
          </a:schemeClr>
        </a:solidFill>
        <a:ln w="3175"/>
      </dgm:spPr>
      <dgm:t>
        <a:bodyPr vert="vert270"/>
        <a:lstStyle/>
        <a:p>
          <a:r>
            <a:rPr lang="el-GR" sz="1200" baseline="0" dirty="0" smtClean="0">
              <a:solidFill>
                <a:schemeClr val="tx2">
                  <a:lumMod val="75000"/>
                </a:schemeClr>
              </a:solidFill>
            </a:rPr>
            <a:t>Δημόσιες υπηρεσίες  και ανταγωνιστικότητα </a:t>
          </a:r>
          <a:endParaRPr lang="el-GR" sz="1200" baseline="0" dirty="0">
            <a:solidFill>
              <a:schemeClr val="tx2">
                <a:lumMod val="75000"/>
              </a:schemeClr>
            </a:solidFill>
          </a:endParaRPr>
        </a:p>
      </dgm:t>
    </dgm:pt>
    <dgm:pt modelId="{689B1500-131D-45C5-9105-EF26ECF6B81A}" type="parTrans" cxnId="{2964C63E-5E58-46E4-A9EC-39DBFDCA590B}">
      <dgm:prSet/>
      <dgm:spPr/>
      <dgm:t>
        <a:bodyPr/>
        <a:lstStyle/>
        <a:p>
          <a:endParaRPr lang="el-GR"/>
        </a:p>
      </dgm:t>
    </dgm:pt>
    <dgm:pt modelId="{13F13DFE-4A2C-4C9A-9B30-C3C8D0644C0D}" type="sibTrans" cxnId="{2964C63E-5E58-46E4-A9EC-39DBFDCA590B}">
      <dgm:prSet/>
      <dgm:spPr/>
      <dgm:t>
        <a:bodyPr/>
        <a:lstStyle/>
        <a:p>
          <a:endParaRPr lang="el-GR"/>
        </a:p>
      </dgm:t>
    </dgm:pt>
    <dgm:pt modelId="{1E2F762C-AB5C-4168-8F1D-11F38EFC70AD}">
      <dgm:prSet custT="1"/>
      <dgm:spPr>
        <a:ln w="3175"/>
      </dgm:spPr>
      <dgm:t>
        <a:bodyPr vert="vert270"/>
        <a:lstStyle/>
        <a:p>
          <a:r>
            <a:rPr lang="el-GR" sz="1200" dirty="0" smtClean="0"/>
            <a:t>ΤΟΥΡΙΣΜΟΣ</a:t>
          </a:r>
          <a:endParaRPr lang="el-GR" sz="1200" dirty="0"/>
        </a:p>
      </dgm:t>
    </dgm:pt>
    <dgm:pt modelId="{24E38D39-8746-47E2-B85E-0EBFC0E4FA15}" type="parTrans" cxnId="{468D42BD-3732-4E7C-9D71-2AD21AAD5A84}">
      <dgm:prSet/>
      <dgm:spPr/>
      <dgm:t>
        <a:bodyPr/>
        <a:lstStyle/>
        <a:p>
          <a:endParaRPr lang="el-GR"/>
        </a:p>
      </dgm:t>
    </dgm:pt>
    <dgm:pt modelId="{D2DA7537-5549-4F9A-8E6E-7F5A14F2637A}" type="sibTrans" cxnId="{468D42BD-3732-4E7C-9D71-2AD21AAD5A84}">
      <dgm:prSet/>
      <dgm:spPr/>
      <dgm:t>
        <a:bodyPr/>
        <a:lstStyle/>
        <a:p>
          <a:endParaRPr lang="el-GR"/>
        </a:p>
      </dgm:t>
    </dgm:pt>
    <dgm:pt modelId="{B6205AB7-08B5-4B2E-9D46-771EAFA0D6EF}">
      <dgm:prSet custT="1"/>
      <dgm:spPr>
        <a:ln w="3175"/>
      </dgm:spPr>
      <dgm:t>
        <a:bodyPr vert="vert270"/>
        <a:lstStyle/>
        <a:p>
          <a:r>
            <a:rPr lang="el-GR" sz="1200" dirty="0" smtClean="0"/>
            <a:t>ΠΕΡΙΒΑΛΛΟΝ</a:t>
          </a:r>
          <a:endParaRPr lang="el-GR" sz="1200" dirty="0"/>
        </a:p>
      </dgm:t>
    </dgm:pt>
    <dgm:pt modelId="{F2803FA9-1FBE-413A-9BAF-1EDB0487C398}" type="parTrans" cxnId="{31686AE8-AB86-4268-B375-78DD9C5FFD22}">
      <dgm:prSet/>
      <dgm:spPr/>
      <dgm:t>
        <a:bodyPr/>
        <a:lstStyle/>
        <a:p>
          <a:endParaRPr lang="el-GR"/>
        </a:p>
      </dgm:t>
    </dgm:pt>
    <dgm:pt modelId="{6D79DEBA-75CA-499C-9655-BB2E34D35D75}" type="sibTrans" cxnId="{31686AE8-AB86-4268-B375-78DD9C5FFD22}">
      <dgm:prSet/>
      <dgm:spPr/>
      <dgm:t>
        <a:bodyPr/>
        <a:lstStyle/>
        <a:p>
          <a:endParaRPr lang="el-GR"/>
        </a:p>
      </dgm:t>
    </dgm:pt>
    <dgm:pt modelId="{1343E425-97D0-4558-80CF-33FD44A289E6}">
      <dgm:prSet custT="1"/>
      <dgm:spPr>
        <a:ln w="3175"/>
      </dgm:spPr>
      <dgm:t>
        <a:bodyPr vert="vert270"/>
        <a:lstStyle/>
        <a:p>
          <a:r>
            <a:rPr lang="el-GR" sz="1200" dirty="0" smtClean="0"/>
            <a:t>ΕΦΟΔΙΑΣΤΙΚΗ ΑΛΥΣΙΔΑ</a:t>
          </a:r>
          <a:endParaRPr lang="el-GR" sz="1200" dirty="0"/>
        </a:p>
      </dgm:t>
    </dgm:pt>
    <dgm:pt modelId="{1FE225C8-5CB4-4F03-B4CA-FE3514DF3CB9}" type="parTrans" cxnId="{80DACF4C-7F88-4F5E-A66C-DFDB4C910FC5}">
      <dgm:prSet/>
      <dgm:spPr/>
      <dgm:t>
        <a:bodyPr/>
        <a:lstStyle/>
        <a:p>
          <a:endParaRPr lang="el-GR"/>
        </a:p>
      </dgm:t>
    </dgm:pt>
    <dgm:pt modelId="{873E85B5-3108-4113-B370-8060BD085C57}" type="sibTrans" cxnId="{80DACF4C-7F88-4F5E-A66C-DFDB4C910FC5}">
      <dgm:prSet/>
      <dgm:spPr/>
      <dgm:t>
        <a:bodyPr/>
        <a:lstStyle/>
        <a:p>
          <a:endParaRPr lang="el-GR"/>
        </a:p>
      </dgm:t>
    </dgm:pt>
    <dgm:pt modelId="{A6CB52B7-DA43-4AC5-BAD6-E69555294E2D}">
      <dgm:prSet custT="1"/>
      <dgm:spPr>
        <a:ln w="3175"/>
      </dgm:spPr>
      <dgm:t>
        <a:bodyPr vert="vert270"/>
        <a:lstStyle/>
        <a:p>
          <a:r>
            <a:rPr lang="el-GR" sz="1200" dirty="0" smtClean="0"/>
            <a:t>ΤΠΕ</a:t>
          </a:r>
          <a:endParaRPr lang="el-GR" sz="1200" dirty="0"/>
        </a:p>
      </dgm:t>
    </dgm:pt>
    <dgm:pt modelId="{E51BB3A7-49B1-4B6B-ACC4-5A1255D72A25}" type="parTrans" cxnId="{7BAAEB9B-7ECA-4388-93FC-1FA05223D5AC}">
      <dgm:prSet/>
      <dgm:spPr/>
      <dgm:t>
        <a:bodyPr/>
        <a:lstStyle/>
        <a:p>
          <a:endParaRPr lang="el-GR"/>
        </a:p>
      </dgm:t>
    </dgm:pt>
    <dgm:pt modelId="{34B70757-38A2-4339-8FF9-83C13266FF25}" type="sibTrans" cxnId="{7BAAEB9B-7ECA-4388-93FC-1FA05223D5AC}">
      <dgm:prSet/>
      <dgm:spPr/>
      <dgm:t>
        <a:bodyPr/>
        <a:lstStyle/>
        <a:p>
          <a:endParaRPr lang="el-GR"/>
        </a:p>
      </dgm:t>
    </dgm:pt>
    <dgm:pt modelId="{89F32C5D-068B-45DA-B755-7CF6F27DFC29}">
      <dgm:prSet custT="1"/>
      <dgm:spPr>
        <a:ln w="9525"/>
      </dgm:spPr>
      <dgm:t>
        <a:bodyPr vert="vert270"/>
        <a:lstStyle/>
        <a:p>
          <a:r>
            <a:rPr lang="el-GR" sz="1200" dirty="0" smtClean="0"/>
            <a:t>ΥΓΕΙΑ</a:t>
          </a:r>
          <a:endParaRPr lang="el-GR" sz="1200" dirty="0"/>
        </a:p>
      </dgm:t>
    </dgm:pt>
    <dgm:pt modelId="{BB44C098-8B85-4DE7-B336-C38252AB8721}" type="parTrans" cxnId="{B0334A47-F460-492C-914A-E716A5DB7E89}">
      <dgm:prSet/>
      <dgm:spPr/>
      <dgm:t>
        <a:bodyPr/>
        <a:lstStyle/>
        <a:p>
          <a:endParaRPr lang="el-GR"/>
        </a:p>
      </dgm:t>
    </dgm:pt>
    <dgm:pt modelId="{4C917EC9-5FDD-49E5-A7C3-41275D5A58FE}" type="sibTrans" cxnId="{B0334A47-F460-492C-914A-E716A5DB7E89}">
      <dgm:prSet/>
      <dgm:spPr/>
      <dgm:t>
        <a:bodyPr/>
        <a:lstStyle/>
        <a:p>
          <a:endParaRPr lang="el-GR"/>
        </a:p>
      </dgm:t>
    </dgm:pt>
    <dgm:pt modelId="{64214BB1-3DE0-4AF7-BAF5-EE2663B1B407}">
      <dgm:prSet custT="1"/>
      <dgm:spPr>
        <a:ln w="3175"/>
      </dgm:spPr>
      <dgm:t>
        <a:bodyPr vert="vert270"/>
        <a:lstStyle/>
        <a:p>
          <a:r>
            <a:rPr lang="el-GR" sz="1200" dirty="0" smtClean="0"/>
            <a:t>ΔΗΜΙΟΥΡΓΙΚΕΣ ΒΙΟΜΗΧΑΝΙΕΣ</a:t>
          </a:r>
          <a:endParaRPr lang="el-GR" sz="1200" dirty="0"/>
        </a:p>
      </dgm:t>
    </dgm:pt>
    <dgm:pt modelId="{23C8F0EF-86F4-4175-8BDC-0FC34C1E67F9}" type="parTrans" cxnId="{92B92D97-96B6-4520-A59B-9576640D18DE}">
      <dgm:prSet/>
      <dgm:spPr/>
      <dgm:t>
        <a:bodyPr/>
        <a:lstStyle/>
        <a:p>
          <a:endParaRPr lang="el-GR"/>
        </a:p>
      </dgm:t>
    </dgm:pt>
    <dgm:pt modelId="{62EE4476-E496-4368-898E-9C7969A98EBF}" type="sibTrans" cxnId="{92B92D97-96B6-4520-A59B-9576640D18DE}">
      <dgm:prSet/>
      <dgm:spPr/>
      <dgm:t>
        <a:bodyPr/>
        <a:lstStyle/>
        <a:p>
          <a:endParaRPr lang="el-GR"/>
        </a:p>
      </dgm:t>
    </dgm:pt>
    <dgm:pt modelId="{E3D6D67C-452A-44A6-BE4B-676F443EE981}">
      <dgm:prSet custT="1"/>
      <dgm:spPr>
        <a:ln w="3175"/>
      </dgm:spPr>
      <dgm:t>
        <a:bodyPr vert="vert270"/>
        <a:lstStyle/>
        <a:p>
          <a:r>
            <a:rPr lang="el-GR" sz="1200" dirty="0" smtClean="0"/>
            <a:t>ΥΛΙΚΑ ΚΑΤΑΣΚΕΥΕΣ</a:t>
          </a:r>
          <a:endParaRPr lang="el-GR" sz="1200" dirty="0"/>
        </a:p>
      </dgm:t>
    </dgm:pt>
    <dgm:pt modelId="{AB09EEAC-4C47-450C-B04D-95A81A933A1F}" type="parTrans" cxnId="{740D0F7D-F96C-47AA-A968-392A5BD77048}">
      <dgm:prSet/>
      <dgm:spPr/>
      <dgm:t>
        <a:bodyPr/>
        <a:lstStyle/>
        <a:p>
          <a:endParaRPr lang="el-GR"/>
        </a:p>
      </dgm:t>
    </dgm:pt>
    <dgm:pt modelId="{28C01E18-5A02-459D-89B1-9B74C9D90891}" type="sibTrans" cxnId="{740D0F7D-F96C-47AA-A968-392A5BD77048}">
      <dgm:prSet/>
      <dgm:spPr/>
      <dgm:t>
        <a:bodyPr/>
        <a:lstStyle/>
        <a:p>
          <a:endParaRPr lang="el-GR"/>
        </a:p>
      </dgm:t>
    </dgm:pt>
    <dgm:pt modelId="{74ECBE26-63B0-4DC8-833B-97127D719402}">
      <dgm:prSet custT="1"/>
      <dgm:spPr>
        <a:ln w="3175"/>
      </dgm:spPr>
      <dgm:t>
        <a:bodyPr vert="vert270"/>
        <a:lstStyle/>
        <a:p>
          <a:r>
            <a:rPr lang="el-GR" sz="1200" dirty="0" smtClean="0"/>
            <a:t>ΑΓΡΟΔΙΑΤΡΟΦΗ</a:t>
          </a:r>
          <a:endParaRPr lang="el-GR" sz="1200" dirty="0"/>
        </a:p>
      </dgm:t>
    </dgm:pt>
    <dgm:pt modelId="{09468110-6691-44D1-8D18-4B230F4C0EF1}" type="parTrans" cxnId="{B0EE47BE-A52B-477F-9E8A-D587E978583F}">
      <dgm:prSet/>
      <dgm:spPr/>
      <dgm:t>
        <a:bodyPr/>
        <a:lstStyle/>
        <a:p>
          <a:endParaRPr lang="el-GR"/>
        </a:p>
      </dgm:t>
    </dgm:pt>
    <dgm:pt modelId="{A0CAD0E6-EC65-4A4C-BC1B-6BC8631AF006}" type="sibTrans" cxnId="{B0EE47BE-A52B-477F-9E8A-D587E978583F}">
      <dgm:prSet/>
      <dgm:spPr/>
      <dgm:t>
        <a:bodyPr/>
        <a:lstStyle/>
        <a:p>
          <a:endParaRPr lang="el-GR"/>
        </a:p>
      </dgm:t>
    </dgm:pt>
    <dgm:pt modelId="{743DFA61-21D5-40E0-823F-0E4013B3148D}">
      <dgm:prSet custT="1"/>
      <dgm:spPr>
        <a:solidFill>
          <a:schemeClr val="accent3">
            <a:lumMod val="20000"/>
            <a:lumOff val="80000"/>
          </a:schemeClr>
        </a:solidFill>
        <a:ln w="3175"/>
      </dgm:spPr>
      <dgm:t>
        <a:bodyPr vert="horz" anchor="ctr" anchorCtr="0"/>
        <a:lstStyle/>
        <a:p>
          <a:r>
            <a:rPr lang="el-GR" sz="1400" baseline="0" dirty="0" smtClean="0">
              <a:solidFill>
                <a:schemeClr val="tx2">
                  <a:lumMod val="75000"/>
                </a:schemeClr>
              </a:solidFill>
            </a:rPr>
            <a:t>Σύμβουλος </a:t>
          </a:r>
          <a:r>
            <a:rPr lang="en-US" sz="1400" baseline="0" dirty="0" smtClean="0">
              <a:solidFill>
                <a:schemeClr val="tx2">
                  <a:lumMod val="75000"/>
                </a:schemeClr>
              </a:solidFill>
            </a:rPr>
            <a:t>ex ante </a:t>
          </a:r>
          <a:r>
            <a:rPr lang="el-GR" sz="1400" baseline="0" dirty="0" smtClean="0">
              <a:solidFill>
                <a:schemeClr val="tx2">
                  <a:lumMod val="75000"/>
                </a:schemeClr>
              </a:solidFill>
            </a:rPr>
            <a:t>αξιολόγησης</a:t>
          </a:r>
        </a:p>
      </dgm:t>
    </dgm:pt>
    <dgm:pt modelId="{20874803-712C-40E8-AFA2-D33F27853CEF}" type="sibTrans" cxnId="{4AB58B6F-601D-47CE-B7D9-03386566B047}">
      <dgm:prSet/>
      <dgm:spPr/>
      <dgm:t>
        <a:bodyPr/>
        <a:lstStyle/>
        <a:p>
          <a:endParaRPr lang="el-GR" sz="1100"/>
        </a:p>
      </dgm:t>
    </dgm:pt>
    <dgm:pt modelId="{ECE8298A-20A1-4188-9CAD-79337C6C246D}" type="parTrans" cxnId="{4AB58B6F-601D-47CE-B7D9-03386566B047}">
      <dgm:prSet/>
      <dgm:spPr/>
      <dgm:t>
        <a:bodyPr/>
        <a:lstStyle/>
        <a:p>
          <a:endParaRPr lang="el-GR" sz="1100"/>
        </a:p>
      </dgm:t>
    </dgm:pt>
    <dgm:pt modelId="{F0C23EE6-0520-49B4-B558-C71AF8B642EB}">
      <dgm:prSet custT="1"/>
      <dgm:spPr>
        <a:solidFill>
          <a:schemeClr val="accent3">
            <a:lumMod val="20000"/>
            <a:lumOff val="80000"/>
          </a:schemeClr>
        </a:solidFill>
        <a:ln w="3175">
          <a:solidFill>
            <a:srgbClr val="2D4E77"/>
          </a:solidFill>
        </a:ln>
      </dgm:spPr>
      <dgm:t>
        <a:bodyPr vert="horz" anchor="ctr" anchorCtr="0"/>
        <a:lstStyle/>
        <a:p>
          <a:r>
            <a:rPr lang="el-GR" sz="1400" baseline="0" dirty="0" smtClean="0">
              <a:solidFill>
                <a:schemeClr val="tx2">
                  <a:lumMod val="75000"/>
                </a:schemeClr>
              </a:solidFill>
            </a:rPr>
            <a:t>Σύμβουλος  κατάρτισης </a:t>
          </a:r>
          <a:r>
            <a:rPr lang="el-GR" sz="1400" baseline="0" dirty="0" err="1" smtClean="0">
              <a:solidFill>
                <a:schemeClr val="tx2">
                  <a:lumMod val="75000"/>
                </a:schemeClr>
              </a:solidFill>
            </a:rPr>
            <a:t>ΕΠΑνΕΚ</a:t>
          </a:r>
          <a:endParaRPr lang="el-GR" sz="1400" baseline="0" dirty="0" smtClean="0">
            <a:solidFill>
              <a:schemeClr val="tx2">
                <a:lumMod val="75000"/>
              </a:schemeClr>
            </a:solidFill>
          </a:endParaRPr>
        </a:p>
      </dgm:t>
    </dgm:pt>
    <dgm:pt modelId="{1A5460F0-43C5-4166-91F3-82A93D89B6CF}" type="parTrans" cxnId="{1292ACDC-1D79-4F75-98DC-0DC2C94926C8}">
      <dgm:prSet/>
      <dgm:spPr/>
      <dgm:t>
        <a:bodyPr/>
        <a:lstStyle/>
        <a:p>
          <a:endParaRPr lang="el-GR"/>
        </a:p>
      </dgm:t>
    </dgm:pt>
    <dgm:pt modelId="{B514BA1C-5803-4AA0-B6B2-F192A3AA3779}" type="sibTrans" cxnId="{1292ACDC-1D79-4F75-98DC-0DC2C94926C8}">
      <dgm:prSet/>
      <dgm:spPr/>
      <dgm:t>
        <a:bodyPr/>
        <a:lstStyle/>
        <a:p>
          <a:endParaRPr lang="el-GR"/>
        </a:p>
      </dgm:t>
    </dgm:pt>
    <dgm:pt modelId="{A0361FC3-980B-4E8D-8465-F711E36EFA67}">
      <dgm:prSet custT="1"/>
      <dgm:spPr>
        <a:ln w="3175"/>
      </dgm:spPr>
      <dgm:t>
        <a:bodyPr vert="vert270"/>
        <a:lstStyle/>
        <a:p>
          <a:r>
            <a:rPr lang="el-GR" sz="1200" dirty="0" smtClean="0"/>
            <a:t>ΕΝΕΡΓΕΙΑ</a:t>
          </a:r>
          <a:endParaRPr lang="el-GR" sz="1200" dirty="0"/>
        </a:p>
      </dgm:t>
    </dgm:pt>
    <dgm:pt modelId="{B3C50E5E-50DA-4EB7-A8CA-4EB144423649}" type="parTrans" cxnId="{CF16C600-B42A-439C-9DCF-2CD8686E229E}">
      <dgm:prSet/>
      <dgm:spPr/>
      <dgm:t>
        <a:bodyPr/>
        <a:lstStyle/>
        <a:p>
          <a:endParaRPr lang="el-GR"/>
        </a:p>
      </dgm:t>
    </dgm:pt>
    <dgm:pt modelId="{E91D368A-563A-4D55-B0DD-0D2F3D6194E4}" type="sibTrans" cxnId="{CF16C600-B42A-439C-9DCF-2CD8686E229E}">
      <dgm:prSet/>
      <dgm:spPr/>
      <dgm:t>
        <a:bodyPr/>
        <a:lstStyle/>
        <a:p>
          <a:endParaRPr lang="el-GR"/>
        </a:p>
      </dgm:t>
    </dgm:pt>
    <dgm:pt modelId="{77641BD1-015C-4EE4-BAA7-3FC625F67799}" type="pres">
      <dgm:prSet presAssocID="{0A10C7A2-E6BB-47E5-8001-349CE13983A4}" presName="Name0" presStyleCnt="0">
        <dgm:presLayoutVars>
          <dgm:chPref val="1"/>
          <dgm:dir/>
          <dgm:animOne val="branch"/>
          <dgm:animLvl val="lvl"/>
          <dgm:resizeHandles/>
        </dgm:presLayoutVars>
      </dgm:prSet>
      <dgm:spPr/>
      <dgm:t>
        <a:bodyPr/>
        <a:lstStyle/>
        <a:p>
          <a:endParaRPr lang="el-GR"/>
        </a:p>
      </dgm:t>
    </dgm:pt>
    <dgm:pt modelId="{3B8DCE70-767B-498C-B95A-951A4E3C3F40}" type="pres">
      <dgm:prSet presAssocID="{743DFA61-21D5-40E0-823F-0E4013B3148D}" presName="vertOne" presStyleCnt="0"/>
      <dgm:spPr/>
    </dgm:pt>
    <dgm:pt modelId="{44160145-B264-4BD3-9478-5D4C6C7629E1}" type="pres">
      <dgm:prSet presAssocID="{743DFA61-21D5-40E0-823F-0E4013B3148D}" presName="txOne" presStyleLbl="node0" presStyleIdx="0" presStyleCnt="3" custAng="9847283" custFlipVert="1" custScaleX="550350" custScaleY="14704" custLinFactX="1128516" custLinFactNeighborX="1200000" custLinFactNeighborY="12269">
        <dgm:presLayoutVars>
          <dgm:chPref val="3"/>
        </dgm:presLayoutVars>
      </dgm:prSet>
      <dgm:spPr/>
      <dgm:t>
        <a:bodyPr/>
        <a:lstStyle/>
        <a:p>
          <a:endParaRPr lang="el-GR"/>
        </a:p>
      </dgm:t>
    </dgm:pt>
    <dgm:pt modelId="{013A9552-66EC-46FD-854E-0CD015AF8CEB}" type="pres">
      <dgm:prSet presAssocID="{743DFA61-21D5-40E0-823F-0E4013B3148D}" presName="horzOne" presStyleCnt="0"/>
      <dgm:spPr/>
    </dgm:pt>
    <dgm:pt modelId="{76E77EF9-BA6E-4143-98AE-C8D371ED03AA}" type="pres">
      <dgm:prSet presAssocID="{20874803-712C-40E8-AFA2-D33F27853CEF}" presName="sibSpaceOne" presStyleCnt="0"/>
      <dgm:spPr/>
    </dgm:pt>
    <dgm:pt modelId="{475C38F2-FA5D-4581-BD73-FF38FB7CDD3D}" type="pres">
      <dgm:prSet presAssocID="{27A10C95-A328-4669-B6E9-52FA40C195AD}" presName="vertOne" presStyleCnt="0"/>
      <dgm:spPr/>
    </dgm:pt>
    <dgm:pt modelId="{D2F23C89-5EFB-461E-BA0C-D4AFFFCF7E89}" type="pres">
      <dgm:prSet presAssocID="{27A10C95-A328-4669-B6E9-52FA40C195AD}" presName="txOne" presStyleLbl="node0" presStyleIdx="1" presStyleCnt="3" custScaleX="72437" custScaleY="11354" custLinFactNeighborX="47" custLinFactNeighborY="9849">
        <dgm:presLayoutVars>
          <dgm:chPref val="3"/>
        </dgm:presLayoutVars>
      </dgm:prSet>
      <dgm:spPr/>
      <dgm:t>
        <a:bodyPr/>
        <a:lstStyle/>
        <a:p>
          <a:endParaRPr lang="el-GR"/>
        </a:p>
      </dgm:t>
    </dgm:pt>
    <dgm:pt modelId="{26A5B040-2EA2-424B-B34A-ACAB78B5A249}" type="pres">
      <dgm:prSet presAssocID="{27A10C95-A328-4669-B6E9-52FA40C195AD}" presName="parTransOne" presStyleCnt="0"/>
      <dgm:spPr/>
    </dgm:pt>
    <dgm:pt modelId="{F6805ED0-EBF5-4C39-BD4F-6BF04C9E2367}" type="pres">
      <dgm:prSet presAssocID="{27A10C95-A328-4669-B6E9-52FA40C195AD}" presName="horzOne" presStyleCnt="0"/>
      <dgm:spPr/>
    </dgm:pt>
    <dgm:pt modelId="{4387F89C-0D2E-4BBD-9CDC-3A7BBDBB20B1}" type="pres">
      <dgm:prSet presAssocID="{B1D3A5F8-AB02-4FF4-98F8-F091F2197C9C}" presName="vertTwo" presStyleCnt="0"/>
      <dgm:spPr/>
    </dgm:pt>
    <dgm:pt modelId="{3F29F4FF-7238-4C46-90FB-A87E5E71772D}" type="pres">
      <dgm:prSet presAssocID="{B1D3A5F8-AB02-4FF4-98F8-F091F2197C9C}" presName="txTwo" presStyleLbl="node2" presStyleIdx="0" presStyleCnt="2" custScaleX="48743" custScaleY="12439" custLinFactNeighborX="11813" custLinFactNeighborY="-76187">
        <dgm:presLayoutVars>
          <dgm:chPref val="3"/>
        </dgm:presLayoutVars>
      </dgm:prSet>
      <dgm:spPr/>
      <dgm:t>
        <a:bodyPr/>
        <a:lstStyle/>
        <a:p>
          <a:endParaRPr lang="el-GR"/>
        </a:p>
      </dgm:t>
    </dgm:pt>
    <dgm:pt modelId="{80BACE6A-2638-4081-9900-7FB543406889}" type="pres">
      <dgm:prSet presAssocID="{B1D3A5F8-AB02-4FF4-98F8-F091F2197C9C}" presName="parTransTwo" presStyleCnt="0"/>
      <dgm:spPr/>
    </dgm:pt>
    <dgm:pt modelId="{D55FE862-5A75-4A8F-A7BE-E69177145F5E}" type="pres">
      <dgm:prSet presAssocID="{B1D3A5F8-AB02-4FF4-98F8-F091F2197C9C}" presName="horzTwo" presStyleCnt="0"/>
      <dgm:spPr/>
    </dgm:pt>
    <dgm:pt modelId="{B419E6FA-A1C7-4DA2-A088-27ECFF10A6E7}" type="pres">
      <dgm:prSet presAssocID="{1E2F762C-AB5C-4168-8F1D-11F38EFC70AD}" presName="vertThree" presStyleCnt="0"/>
      <dgm:spPr/>
    </dgm:pt>
    <dgm:pt modelId="{8D00B092-A86F-4C4A-ACFD-FA3ED36F53FC}" type="pres">
      <dgm:prSet presAssocID="{1E2F762C-AB5C-4168-8F1D-11F38EFC70AD}" presName="txThree" presStyleLbl="node3" presStyleIdx="0" presStyleCnt="14" custScaleX="129513" custScaleY="52492" custLinFactX="-100000" custLinFactNeighborX="-160866" custLinFactNeighborY="-14463">
        <dgm:presLayoutVars>
          <dgm:chPref val="3"/>
        </dgm:presLayoutVars>
      </dgm:prSet>
      <dgm:spPr/>
      <dgm:t>
        <a:bodyPr/>
        <a:lstStyle/>
        <a:p>
          <a:endParaRPr lang="el-GR"/>
        </a:p>
      </dgm:t>
    </dgm:pt>
    <dgm:pt modelId="{20E6B960-8BDE-41AD-AEFA-37735C5AAEDB}" type="pres">
      <dgm:prSet presAssocID="{1E2F762C-AB5C-4168-8F1D-11F38EFC70AD}" presName="horzThree" presStyleCnt="0"/>
      <dgm:spPr/>
    </dgm:pt>
    <dgm:pt modelId="{AC279FC1-77DA-4BB4-A5E2-D740825E8C9A}" type="pres">
      <dgm:prSet presAssocID="{D2DA7537-5549-4F9A-8E6E-7F5A14F2637A}" presName="sibSpaceThree" presStyleCnt="0"/>
      <dgm:spPr/>
    </dgm:pt>
    <dgm:pt modelId="{721E2DAB-5B34-429B-95BD-80545512FF4D}" type="pres">
      <dgm:prSet presAssocID="{A0361FC3-980B-4E8D-8465-F711E36EFA67}" presName="vertThree" presStyleCnt="0"/>
      <dgm:spPr/>
    </dgm:pt>
    <dgm:pt modelId="{A4C46DDE-F665-43DB-A802-088F1AF52C2E}" type="pres">
      <dgm:prSet presAssocID="{A0361FC3-980B-4E8D-8465-F711E36EFA67}" presName="txThree" presStyleLbl="node3" presStyleIdx="1" presStyleCnt="14" custFlipHor="1" custScaleX="122420" custScaleY="53654" custLinFactX="-100000" custLinFactNeighborX="-146768" custLinFactNeighborY="-15178">
        <dgm:presLayoutVars>
          <dgm:chPref val="3"/>
        </dgm:presLayoutVars>
      </dgm:prSet>
      <dgm:spPr/>
      <dgm:t>
        <a:bodyPr/>
        <a:lstStyle/>
        <a:p>
          <a:endParaRPr lang="el-GR"/>
        </a:p>
      </dgm:t>
    </dgm:pt>
    <dgm:pt modelId="{A0DC333E-6BF4-491F-9D64-9F3821E5CF48}" type="pres">
      <dgm:prSet presAssocID="{A0361FC3-980B-4E8D-8465-F711E36EFA67}" presName="horzThree" presStyleCnt="0"/>
      <dgm:spPr/>
    </dgm:pt>
    <dgm:pt modelId="{9533CE71-338B-4AAC-9B13-47E24059CB70}" type="pres">
      <dgm:prSet presAssocID="{E91D368A-563A-4D55-B0DD-0D2F3D6194E4}" presName="sibSpaceThree" presStyleCnt="0"/>
      <dgm:spPr/>
    </dgm:pt>
    <dgm:pt modelId="{CCF8DB3D-B5D9-4526-AB09-DB70A96FE059}" type="pres">
      <dgm:prSet presAssocID="{74ECBE26-63B0-4DC8-833B-97127D719402}" presName="vertThree" presStyleCnt="0"/>
      <dgm:spPr/>
    </dgm:pt>
    <dgm:pt modelId="{81C72A55-365D-4674-B85C-9D140EBB3B2D}" type="pres">
      <dgm:prSet presAssocID="{74ECBE26-63B0-4DC8-833B-97127D719402}" presName="txThree" presStyleLbl="node3" presStyleIdx="2" presStyleCnt="14" custScaleX="108244" custScaleY="53288" custLinFactX="-100000" custLinFactNeighborX="-128542" custLinFactNeighborY="-15002">
        <dgm:presLayoutVars>
          <dgm:chPref val="3"/>
        </dgm:presLayoutVars>
      </dgm:prSet>
      <dgm:spPr/>
      <dgm:t>
        <a:bodyPr/>
        <a:lstStyle/>
        <a:p>
          <a:endParaRPr lang="el-GR"/>
        </a:p>
      </dgm:t>
    </dgm:pt>
    <dgm:pt modelId="{DB029478-DC24-44E6-ABB9-0693B369E748}" type="pres">
      <dgm:prSet presAssocID="{74ECBE26-63B0-4DC8-833B-97127D719402}" presName="horzThree" presStyleCnt="0"/>
      <dgm:spPr/>
    </dgm:pt>
    <dgm:pt modelId="{1913187F-8D87-4178-BD4D-45E403AD92EC}" type="pres">
      <dgm:prSet presAssocID="{A0CAD0E6-EC65-4A4C-BC1B-6BC8631AF006}" presName="sibSpaceThree" presStyleCnt="0"/>
      <dgm:spPr/>
    </dgm:pt>
    <dgm:pt modelId="{CEAB9C27-8D59-4250-9BA2-A79EA18932AF}" type="pres">
      <dgm:prSet presAssocID="{B6205AB7-08B5-4B2E-9D46-771EAFA0D6EF}" presName="vertThree" presStyleCnt="0"/>
      <dgm:spPr/>
    </dgm:pt>
    <dgm:pt modelId="{646D52BE-228D-46D4-B91C-C8F42C3B899C}" type="pres">
      <dgm:prSet presAssocID="{B6205AB7-08B5-4B2E-9D46-771EAFA0D6EF}" presName="txThree" presStyleLbl="node3" presStyleIdx="3" presStyleCnt="14" custScaleX="123534" custScaleY="53715" custLinFactX="-100000" custLinFactNeighborX="-105582" custLinFactNeighborY="-14735">
        <dgm:presLayoutVars>
          <dgm:chPref val="3"/>
        </dgm:presLayoutVars>
      </dgm:prSet>
      <dgm:spPr/>
      <dgm:t>
        <a:bodyPr/>
        <a:lstStyle/>
        <a:p>
          <a:endParaRPr lang="el-GR"/>
        </a:p>
      </dgm:t>
    </dgm:pt>
    <dgm:pt modelId="{EC5CC1E0-F9F2-4804-A1AE-6623DEDF992C}" type="pres">
      <dgm:prSet presAssocID="{B6205AB7-08B5-4B2E-9D46-771EAFA0D6EF}" presName="horzThree" presStyleCnt="0"/>
      <dgm:spPr/>
    </dgm:pt>
    <dgm:pt modelId="{099B7366-8FB4-4476-BDCF-81CAC4AF17BC}" type="pres">
      <dgm:prSet presAssocID="{6D79DEBA-75CA-499C-9655-BB2E34D35D75}" presName="sibSpaceThree" presStyleCnt="0"/>
      <dgm:spPr/>
    </dgm:pt>
    <dgm:pt modelId="{FC694A1D-BC70-4E06-BB44-D58603E97733}" type="pres">
      <dgm:prSet presAssocID="{1343E425-97D0-4558-80CF-33FD44A289E6}" presName="vertThree" presStyleCnt="0"/>
      <dgm:spPr/>
    </dgm:pt>
    <dgm:pt modelId="{73E68E40-ADF3-4C9F-ABF8-D12ACB1BAE02}" type="pres">
      <dgm:prSet presAssocID="{1343E425-97D0-4558-80CF-33FD44A289E6}" presName="txThree" presStyleLbl="node3" presStyleIdx="4" presStyleCnt="14" custScaleX="123534" custScaleY="53715" custLinFactX="-85497" custLinFactNeighborX="-100000" custLinFactNeighborY="-15006">
        <dgm:presLayoutVars>
          <dgm:chPref val="3"/>
        </dgm:presLayoutVars>
      </dgm:prSet>
      <dgm:spPr/>
      <dgm:t>
        <a:bodyPr/>
        <a:lstStyle/>
        <a:p>
          <a:endParaRPr lang="el-GR"/>
        </a:p>
      </dgm:t>
    </dgm:pt>
    <dgm:pt modelId="{23FCE7F9-1F09-40BF-AE58-8B6242D1282C}" type="pres">
      <dgm:prSet presAssocID="{1343E425-97D0-4558-80CF-33FD44A289E6}" presName="horzThree" presStyleCnt="0"/>
      <dgm:spPr/>
    </dgm:pt>
    <dgm:pt modelId="{A4B7875E-DD5A-4A1D-BB40-8DA38E38E9DC}" type="pres">
      <dgm:prSet presAssocID="{873E85B5-3108-4113-B370-8060BD085C57}" presName="sibSpaceThree" presStyleCnt="0"/>
      <dgm:spPr/>
    </dgm:pt>
    <dgm:pt modelId="{18BC19A3-8D3A-4127-8C30-B3B0533554DD}" type="pres">
      <dgm:prSet presAssocID="{A6CB52B7-DA43-4AC5-BAD6-E69555294E2D}" presName="vertThree" presStyleCnt="0"/>
      <dgm:spPr/>
    </dgm:pt>
    <dgm:pt modelId="{ACD21B66-E339-433C-B303-54BC7338C54D}" type="pres">
      <dgm:prSet presAssocID="{A6CB52B7-DA43-4AC5-BAD6-E69555294E2D}" presName="txThree" presStyleLbl="node3" presStyleIdx="5" presStyleCnt="14" custScaleX="123534" custScaleY="53715" custLinFactX="-70413" custLinFactNeighborX="-100000" custLinFactNeighborY="-15006">
        <dgm:presLayoutVars>
          <dgm:chPref val="3"/>
        </dgm:presLayoutVars>
      </dgm:prSet>
      <dgm:spPr/>
      <dgm:t>
        <a:bodyPr/>
        <a:lstStyle/>
        <a:p>
          <a:endParaRPr lang="el-GR"/>
        </a:p>
      </dgm:t>
    </dgm:pt>
    <dgm:pt modelId="{918E3580-A773-461E-AB9D-71DDE714A12A}" type="pres">
      <dgm:prSet presAssocID="{A6CB52B7-DA43-4AC5-BAD6-E69555294E2D}" presName="horzThree" presStyleCnt="0"/>
      <dgm:spPr/>
    </dgm:pt>
    <dgm:pt modelId="{AF70B866-D951-4362-A12B-3F3A73B427B2}" type="pres">
      <dgm:prSet presAssocID="{34B70757-38A2-4339-8FF9-83C13266FF25}" presName="sibSpaceThree" presStyleCnt="0"/>
      <dgm:spPr/>
    </dgm:pt>
    <dgm:pt modelId="{A490EE84-2857-4B4D-A252-4224FD4E9271}" type="pres">
      <dgm:prSet presAssocID="{89F32C5D-068B-45DA-B755-7CF6F27DFC29}" presName="vertThree" presStyleCnt="0"/>
      <dgm:spPr/>
    </dgm:pt>
    <dgm:pt modelId="{2AE6FDDB-C13F-4621-B11D-08C09FA1F8D7}" type="pres">
      <dgm:prSet presAssocID="{89F32C5D-068B-45DA-B755-7CF6F27DFC29}" presName="txThree" presStyleLbl="node3" presStyleIdx="6" presStyleCnt="14" custScaleX="123534" custScaleY="53715" custLinFactX="-55413" custLinFactNeighborX="-100000" custLinFactNeighborY="-15006">
        <dgm:presLayoutVars>
          <dgm:chPref val="3"/>
        </dgm:presLayoutVars>
      </dgm:prSet>
      <dgm:spPr/>
      <dgm:t>
        <a:bodyPr/>
        <a:lstStyle/>
        <a:p>
          <a:endParaRPr lang="el-GR"/>
        </a:p>
      </dgm:t>
    </dgm:pt>
    <dgm:pt modelId="{169DA3B5-2D7F-48BA-9F08-FFD168E4223F}" type="pres">
      <dgm:prSet presAssocID="{89F32C5D-068B-45DA-B755-7CF6F27DFC29}" presName="horzThree" presStyleCnt="0"/>
      <dgm:spPr/>
    </dgm:pt>
    <dgm:pt modelId="{27E25101-625C-403B-AB42-F308D622353A}" type="pres">
      <dgm:prSet presAssocID="{4C917EC9-5FDD-49E5-A7C3-41275D5A58FE}" presName="sibSpaceThree" presStyleCnt="0"/>
      <dgm:spPr/>
    </dgm:pt>
    <dgm:pt modelId="{BA16C2F1-4696-4832-A8EF-B61E4D3B0B67}" type="pres">
      <dgm:prSet presAssocID="{64214BB1-3DE0-4AF7-BAF5-EE2663B1B407}" presName="vertThree" presStyleCnt="0"/>
      <dgm:spPr/>
    </dgm:pt>
    <dgm:pt modelId="{2E8D9A2C-9498-4FBF-B814-A75E6D1C9C69}" type="pres">
      <dgm:prSet presAssocID="{64214BB1-3DE0-4AF7-BAF5-EE2663B1B407}" presName="txThree" presStyleLbl="node3" presStyleIdx="7" presStyleCnt="14" custScaleX="123534" custScaleY="53715" custLinFactX="-48752" custLinFactNeighborX="-100000" custLinFactNeighborY="-15277">
        <dgm:presLayoutVars>
          <dgm:chPref val="3"/>
        </dgm:presLayoutVars>
      </dgm:prSet>
      <dgm:spPr/>
      <dgm:t>
        <a:bodyPr/>
        <a:lstStyle/>
        <a:p>
          <a:endParaRPr lang="el-GR"/>
        </a:p>
      </dgm:t>
    </dgm:pt>
    <dgm:pt modelId="{ED86B175-B176-4132-B1D8-09E6F519BBA4}" type="pres">
      <dgm:prSet presAssocID="{64214BB1-3DE0-4AF7-BAF5-EE2663B1B407}" presName="horzThree" presStyleCnt="0"/>
      <dgm:spPr/>
    </dgm:pt>
    <dgm:pt modelId="{E90AD56D-D1B6-4613-B031-D9D436BC1B8B}" type="pres">
      <dgm:prSet presAssocID="{62EE4476-E496-4368-898E-9C7969A98EBF}" presName="sibSpaceThree" presStyleCnt="0"/>
      <dgm:spPr/>
    </dgm:pt>
    <dgm:pt modelId="{E3125197-9BCD-4D60-AA93-CF8536F540FF}" type="pres">
      <dgm:prSet presAssocID="{E3D6D67C-452A-44A6-BE4B-676F443EE981}" presName="vertThree" presStyleCnt="0"/>
      <dgm:spPr/>
    </dgm:pt>
    <dgm:pt modelId="{4CDBBD90-30F1-4BD5-A8B1-C82EE5F0F35B}" type="pres">
      <dgm:prSet presAssocID="{E3D6D67C-452A-44A6-BE4B-676F443EE981}" presName="txThree" presStyleLbl="node3" presStyleIdx="8" presStyleCnt="14" custScaleX="123534" custScaleY="53715" custLinFactX="-28753" custLinFactNeighborX="-100000" custLinFactNeighborY="-15006">
        <dgm:presLayoutVars>
          <dgm:chPref val="3"/>
        </dgm:presLayoutVars>
      </dgm:prSet>
      <dgm:spPr/>
      <dgm:t>
        <a:bodyPr/>
        <a:lstStyle/>
        <a:p>
          <a:endParaRPr lang="el-GR"/>
        </a:p>
      </dgm:t>
    </dgm:pt>
    <dgm:pt modelId="{D568985D-0246-4599-82ED-42107CD819DD}" type="pres">
      <dgm:prSet presAssocID="{E3D6D67C-452A-44A6-BE4B-676F443EE981}" presName="horzThree" presStyleCnt="0"/>
      <dgm:spPr/>
    </dgm:pt>
    <dgm:pt modelId="{5E0C87E1-D2E7-4678-B759-2AF6699B2258}" type="pres">
      <dgm:prSet presAssocID="{C8507B7A-F658-4C32-9543-8D67F18C6A00}" presName="sibSpaceTwo" presStyleCnt="0"/>
      <dgm:spPr/>
    </dgm:pt>
    <dgm:pt modelId="{BCC7053B-FEF9-455A-977A-E52132B108E5}" type="pres">
      <dgm:prSet presAssocID="{D0BAF08B-2BCE-4844-A33B-A62C5F211B85}" presName="vertTwo" presStyleCnt="0"/>
      <dgm:spPr/>
    </dgm:pt>
    <dgm:pt modelId="{D2AF9CEE-8FBB-468C-9EF1-2FF5396102E9}" type="pres">
      <dgm:prSet presAssocID="{D0BAF08B-2BCE-4844-A33B-A62C5F211B85}" presName="txTwo" presStyleLbl="node2" presStyleIdx="1" presStyleCnt="2" custScaleX="61450" custScaleY="12484" custLinFactNeighborX="-31494" custLinFactNeighborY="-76393">
        <dgm:presLayoutVars>
          <dgm:chPref val="3"/>
        </dgm:presLayoutVars>
      </dgm:prSet>
      <dgm:spPr/>
      <dgm:t>
        <a:bodyPr/>
        <a:lstStyle/>
        <a:p>
          <a:endParaRPr lang="el-GR"/>
        </a:p>
      </dgm:t>
    </dgm:pt>
    <dgm:pt modelId="{EA88FCAD-618E-46F1-A493-B67C232F22B2}" type="pres">
      <dgm:prSet presAssocID="{D0BAF08B-2BCE-4844-A33B-A62C5F211B85}" presName="parTransTwo" presStyleCnt="0"/>
      <dgm:spPr/>
    </dgm:pt>
    <dgm:pt modelId="{C660C0BA-9A7C-41EA-B37A-75F4B8E4384F}" type="pres">
      <dgm:prSet presAssocID="{D0BAF08B-2BCE-4844-A33B-A62C5F211B85}" presName="horzTwo" presStyleCnt="0"/>
      <dgm:spPr/>
    </dgm:pt>
    <dgm:pt modelId="{5A6743EA-85D5-4D64-95B7-17A4EDA63D21}" type="pres">
      <dgm:prSet presAssocID="{40ED69DA-F0DA-418E-B161-24AF6F44B040}" presName="vertThree" presStyleCnt="0"/>
      <dgm:spPr/>
    </dgm:pt>
    <dgm:pt modelId="{D28CC175-4CEA-43D9-850E-A8CA960FF65E}" type="pres">
      <dgm:prSet presAssocID="{40ED69DA-F0DA-418E-B161-24AF6F44B040}" presName="txThree" presStyleLbl="node3" presStyleIdx="9" presStyleCnt="14" custAng="5400000" custScaleX="190809" custScaleY="53345" custLinFactX="113392" custLinFactNeighborX="200000" custLinFactNeighborY="-36398">
        <dgm:presLayoutVars>
          <dgm:chPref val="3"/>
        </dgm:presLayoutVars>
      </dgm:prSet>
      <dgm:spPr/>
      <dgm:t>
        <a:bodyPr/>
        <a:lstStyle/>
        <a:p>
          <a:endParaRPr lang="el-GR"/>
        </a:p>
      </dgm:t>
    </dgm:pt>
    <dgm:pt modelId="{85A2FCDB-21B0-45FD-AF1D-255A3DA67B17}" type="pres">
      <dgm:prSet presAssocID="{40ED69DA-F0DA-418E-B161-24AF6F44B040}" presName="horzThree" presStyleCnt="0"/>
      <dgm:spPr/>
    </dgm:pt>
    <dgm:pt modelId="{552D1F01-5FFA-4BCA-8131-8112B9B41B58}" type="pres">
      <dgm:prSet presAssocID="{E9D36A87-9931-453B-9BEF-888F08E4A559}" presName="sibSpaceThree" presStyleCnt="0"/>
      <dgm:spPr/>
    </dgm:pt>
    <dgm:pt modelId="{CF0836C8-F805-4D75-9EBF-7DF54B71CA9D}" type="pres">
      <dgm:prSet presAssocID="{5F804F17-8AA8-486F-A94F-B2F27F0A3B7A}" presName="vertThree" presStyleCnt="0"/>
      <dgm:spPr/>
    </dgm:pt>
    <dgm:pt modelId="{8237E220-10B7-4E07-BC92-3EC3077A577E}" type="pres">
      <dgm:prSet presAssocID="{5F804F17-8AA8-486F-A94F-B2F27F0A3B7A}" presName="txThree" presStyleLbl="node3" presStyleIdx="10" presStyleCnt="14" custAng="5400000" custScaleX="116503" custScaleY="53345" custLinFactX="55536" custLinFactNeighborX="100000" custLinFactNeighborY="-26616">
        <dgm:presLayoutVars>
          <dgm:chPref val="3"/>
        </dgm:presLayoutVars>
      </dgm:prSet>
      <dgm:spPr/>
      <dgm:t>
        <a:bodyPr/>
        <a:lstStyle/>
        <a:p>
          <a:endParaRPr lang="el-GR"/>
        </a:p>
      </dgm:t>
    </dgm:pt>
    <dgm:pt modelId="{6AD640EF-FFD2-4119-8615-42D0011B62CC}" type="pres">
      <dgm:prSet presAssocID="{5F804F17-8AA8-486F-A94F-B2F27F0A3B7A}" presName="horzThree" presStyleCnt="0"/>
      <dgm:spPr/>
    </dgm:pt>
    <dgm:pt modelId="{698770C4-B084-4BB8-BB5A-652F112DADC3}" type="pres">
      <dgm:prSet presAssocID="{08922918-4C2C-4A75-B539-F76B399F35EE}" presName="sibSpaceThree" presStyleCnt="0"/>
      <dgm:spPr/>
    </dgm:pt>
    <dgm:pt modelId="{9688FA24-80E7-4DA6-8AB0-3D40CDBB1178}" type="pres">
      <dgm:prSet presAssocID="{B16212E5-CF70-4318-8F0B-C64F07912C39}" presName="vertThree" presStyleCnt="0"/>
      <dgm:spPr/>
    </dgm:pt>
    <dgm:pt modelId="{E90D2135-17D7-4608-9CB1-5DC9F3196326}" type="pres">
      <dgm:prSet presAssocID="{B16212E5-CF70-4318-8F0B-C64F07912C39}" presName="txThree" presStyleLbl="node3" presStyleIdx="11" presStyleCnt="14" custAng="5400000" custScaleX="196981" custScaleY="53345" custLinFactNeighborX="-14154" custLinFactNeighborY="-16806">
        <dgm:presLayoutVars>
          <dgm:chPref val="3"/>
        </dgm:presLayoutVars>
      </dgm:prSet>
      <dgm:spPr/>
      <dgm:t>
        <a:bodyPr/>
        <a:lstStyle/>
        <a:p>
          <a:endParaRPr lang="el-GR"/>
        </a:p>
      </dgm:t>
    </dgm:pt>
    <dgm:pt modelId="{5E068044-34A0-4479-A6AD-236D7A1C3BE7}" type="pres">
      <dgm:prSet presAssocID="{B16212E5-CF70-4318-8F0B-C64F07912C39}" presName="horzThree" presStyleCnt="0"/>
      <dgm:spPr/>
    </dgm:pt>
    <dgm:pt modelId="{49108FE3-36C5-44FD-A353-844FFA7F553F}" type="pres">
      <dgm:prSet presAssocID="{13F13DFE-4A2C-4C9A-9B30-C3C8D0644C0D}" presName="sibSpaceThree" presStyleCnt="0"/>
      <dgm:spPr/>
    </dgm:pt>
    <dgm:pt modelId="{357F7391-20F9-4958-9710-C5CAA8703ED0}" type="pres">
      <dgm:prSet presAssocID="{471EEE6A-DFA7-41E6-9DDA-A61AF73E5B72}" presName="vertThree" presStyleCnt="0"/>
      <dgm:spPr/>
    </dgm:pt>
    <dgm:pt modelId="{F7F3CD63-9B10-4A9E-AEC3-2D321AFE008F}" type="pres">
      <dgm:prSet presAssocID="{471EEE6A-DFA7-41E6-9DDA-A61AF73E5B72}" presName="txThree" presStyleLbl="node3" presStyleIdx="12" presStyleCnt="14" custAng="5400000" custScaleX="215799" custScaleY="53345" custLinFactX="-100000" custLinFactNeighborX="-112004" custLinFactNeighborY="-4618">
        <dgm:presLayoutVars>
          <dgm:chPref val="3"/>
        </dgm:presLayoutVars>
      </dgm:prSet>
      <dgm:spPr/>
      <dgm:t>
        <a:bodyPr/>
        <a:lstStyle/>
        <a:p>
          <a:endParaRPr lang="el-GR"/>
        </a:p>
      </dgm:t>
    </dgm:pt>
    <dgm:pt modelId="{FA90E88A-BF97-4953-97BC-2D0BFCC88823}" type="pres">
      <dgm:prSet presAssocID="{471EEE6A-DFA7-41E6-9DDA-A61AF73E5B72}" presName="horzThree" presStyleCnt="0"/>
      <dgm:spPr/>
    </dgm:pt>
    <dgm:pt modelId="{7E9FCFAD-C93C-46B5-8599-0B0BDBE5605E}" type="pres">
      <dgm:prSet presAssocID="{E1EFCBB2-EBA1-45C2-96F6-46B656C1BC28}" presName="sibSpaceThree" presStyleCnt="0"/>
      <dgm:spPr/>
    </dgm:pt>
    <dgm:pt modelId="{943892A9-D11B-45F6-A426-A8AFE07B4D25}" type="pres">
      <dgm:prSet presAssocID="{169EF0AC-EFAA-44A9-82E3-7F06683FC3B8}" presName="vertThree" presStyleCnt="0"/>
      <dgm:spPr/>
    </dgm:pt>
    <dgm:pt modelId="{BBB5BAB7-2E8A-433A-AFB2-16B2424C350C}" type="pres">
      <dgm:prSet presAssocID="{169EF0AC-EFAA-44A9-82E3-7F06683FC3B8}" presName="txThree" presStyleLbl="node3" presStyleIdx="13" presStyleCnt="14" custAng="5400000" custScaleX="177458" custScaleY="53345" custLinFactX="-200000" custLinFactNeighborX="-212832" custLinFactNeighborY="7019">
        <dgm:presLayoutVars>
          <dgm:chPref val="3"/>
        </dgm:presLayoutVars>
      </dgm:prSet>
      <dgm:spPr/>
      <dgm:t>
        <a:bodyPr/>
        <a:lstStyle/>
        <a:p>
          <a:endParaRPr lang="el-GR"/>
        </a:p>
      </dgm:t>
    </dgm:pt>
    <dgm:pt modelId="{6FB6803C-E97D-44BF-B851-7336E1C2C029}" type="pres">
      <dgm:prSet presAssocID="{169EF0AC-EFAA-44A9-82E3-7F06683FC3B8}" presName="horzThree" presStyleCnt="0"/>
      <dgm:spPr/>
    </dgm:pt>
    <dgm:pt modelId="{ADD7BCF0-8BCD-49CE-BB1F-C16B6A0DEA26}" type="pres">
      <dgm:prSet presAssocID="{499BD80A-F76B-4776-A5E1-8D8595FF9C73}" presName="sibSpaceOne" presStyleCnt="0"/>
      <dgm:spPr/>
    </dgm:pt>
    <dgm:pt modelId="{2690A3EC-4882-4035-8A4C-F12086D066C3}" type="pres">
      <dgm:prSet presAssocID="{F0C23EE6-0520-49B4-B558-C71AF8B642EB}" presName="vertOne" presStyleCnt="0"/>
      <dgm:spPr/>
    </dgm:pt>
    <dgm:pt modelId="{17CB142F-E584-4EB5-B5C1-D0395D880DE2}" type="pres">
      <dgm:prSet presAssocID="{F0C23EE6-0520-49B4-B558-C71AF8B642EB}" presName="txOne" presStyleLbl="node0" presStyleIdx="2" presStyleCnt="3" custAng="11828682" custFlipVert="1" custScaleX="550350" custScaleY="13884" custLinFactX="-1200000" custLinFactNeighborX="-1247498" custLinFactNeighborY="11612">
        <dgm:presLayoutVars>
          <dgm:chPref val="3"/>
        </dgm:presLayoutVars>
      </dgm:prSet>
      <dgm:spPr/>
      <dgm:t>
        <a:bodyPr/>
        <a:lstStyle/>
        <a:p>
          <a:endParaRPr lang="el-GR"/>
        </a:p>
      </dgm:t>
    </dgm:pt>
    <dgm:pt modelId="{60461596-2818-4AB4-A5EC-9AE21800B397}" type="pres">
      <dgm:prSet presAssocID="{F0C23EE6-0520-49B4-B558-C71AF8B642EB}" presName="horzOne" presStyleCnt="0"/>
      <dgm:spPr/>
    </dgm:pt>
  </dgm:ptLst>
  <dgm:cxnLst>
    <dgm:cxn modelId="{643C7400-EEFD-4504-BB7B-11477B80F66C}" type="presOf" srcId="{A0361FC3-980B-4E8D-8465-F711E36EFA67}" destId="{A4C46DDE-F665-43DB-A802-088F1AF52C2E}" srcOrd="0" destOrd="0" presId="urn:microsoft.com/office/officeart/2005/8/layout/hierarchy4"/>
    <dgm:cxn modelId="{7BAAEB9B-7ECA-4388-93FC-1FA05223D5AC}" srcId="{B1D3A5F8-AB02-4FF4-98F8-F091F2197C9C}" destId="{A6CB52B7-DA43-4AC5-BAD6-E69555294E2D}" srcOrd="5" destOrd="0" parTransId="{E51BB3A7-49B1-4B6B-ACC4-5A1255D72A25}" sibTransId="{34B70757-38A2-4339-8FF9-83C13266FF25}"/>
    <dgm:cxn modelId="{B1D43C21-F7BC-49D5-AE02-4B866738C825}" srcId="{27A10C95-A328-4669-B6E9-52FA40C195AD}" destId="{B1D3A5F8-AB02-4FF4-98F8-F091F2197C9C}" srcOrd="0" destOrd="0" parTransId="{EE5680AE-7E37-4A73-8E50-C06F3A28B782}" sibTransId="{C8507B7A-F658-4C32-9543-8D67F18C6A00}"/>
    <dgm:cxn modelId="{26970F56-6542-4C25-8529-68A1ABEC919C}" type="presOf" srcId="{B16212E5-CF70-4318-8F0B-C64F07912C39}" destId="{E90D2135-17D7-4608-9CB1-5DC9F3196326}" srcOrd="0" destOrd="0" presId="urn:microsoft.com/office/officeart/2005/8/layout/hierarchy4"/>
    <dgm:cxn modelId="{ED305B9B-FC03-421A-BA41-5B263BE1A752}" type="presOf" srcId="{40ED69DA-F0DA-418E-B161-24AF6F44B040}" destId="{D28CC175-4CEA-43D9-850E-A8CA960FF65E}" srcOrd="0" destOrd="0" presId="urn:microsoft.com/office/officeart/2005/8/layout/hierarchy4"/>
    <dgm:cxn modelId="{3D521D1C-6213-4398-A54B-9E2672A6A3E5}" srcId="{D0BAF08B-2BCE-4844-A33B-A62C5F211B85}" destId="{471EEE6A-DFA7-41E6-9DDA-A61AF73E5B72}" srcOrd="3" destOrd="0" parTransId="{221A80E9-EF3F-41CB-A138-FB2335682E46}" sibTransId="{E1EFCBB2-EBA1-45C2-96F6-46B656C1BC28}"/>
    <dgm:cxn modelId="{EA96230C-E359-49BB-90E8-3783A02B80F7}" srcId="{D0BAF08B-2BCE-4844-A33B-A62C5F211B85}" destId="{40ED69DA-F0DA-418E-B161-24AF6F44B040}" srcOrd="0" destOrd="0" parTransId="{7E15ACC5-F9C0-423F-BFE4-4FA4A28DEBFD}" sibTransId="{E9D36A87-9931-453B-9BEF-888F08E4A559}"/>
    <dgm:cxn modelId="{84A4BB59-B4B9-4521-B54C-872D1E1C9FCD}" type="presOf" srcId="{743DFA61-21D5-40E0-823F-0E4013B3148D}" destId="{44160145-B264-4BD3-9478-5D4C6C7629E1}" srcOrd="0" destOrd="0" presId="urn:microsoft.com/office/officeart/2005/8/layout/hierarchy4"/>
    <dgm:cxn modelId="{7C82E6D0-3CA5-4F47-839D-5799859821B9}" type="presOf" srcId="{A6CB52B7-DA43-4AC5-BAD6-E69555294E2D}" destId="{ACD21B66-E339-433C-B303-54BC7338C54D}" srcOrd="0" destOrd="0" presId="urn:microsoft.com/office/officeart/2005/8/layout/hierarchy4"/>
    <dgm:cxn modelId="{1292ACDC-1D79-4F75-98DC-0DC2C94926C8}" srcId="{0A10C7A2-E6BB-47E5-8001-349CE13983A4}" destId="{F0C23EE6-0520-49B4-B558-C71AF8B642EB}" srcOrd="2" destOrd="0" parTransId="{1A5460F0-43C5-4166-91F3-82A93D89B6CF}" sibTransId="{B514BA1C-5803-4AA0-B6B2-F192A3AA3779}"/>
    <dgm:cxn modelId="{B0EE47BE-A52B-477F-9E8A-D587E978583F}" srcId="{B1D3A5F8-AB02-4FF4-98F8-F091F2197C9C}" destId="{74ECBE26-63B0-4DC8-833B-97127D719402}" srcOrd="2" destOrd="0" parTransId="{09468110-6691-44D1-8D18-4B230F4C0EF1}" sibTransId="{A0CAD0E6-EC65-4A4C-BC1B-6BC8631AF006}"/>
    <dgm:cxn modelId="{0E12036A-1BC0-446F-A239-9417D6CE1FAA}" type="presOf" srcId="{0A10C7A2-E6BB-47E5-8001-349CE13983A4}" destId="{77641BD1-015C-4EE4-BAA7-3FC625F67799}" srcOrd="0" destOrd="0" presId="urn:microsoft.com/office/officeart/2005/8/layout/hierarchy4"/>
    <dgm:cxn modelId="{2964C63E-5E58-46E4-A9EC-39DBFDCA590B}" srcId="{D0BAF08B-2BCE-4844-A33B-A62C5F211B85}" destId="{B16212E5-CF70-4318-8F0B-C64F07912C39}" srcOrd="2" destOrd="0" parTransId="{689B1500-131D-45C5-9105-EF26ECF6B81A}" sibTransId="{13F13DFE-4A2C-4C9A-9B30-C3C8D0644C0D}"/>
    <dgm:cxn modelId="{91E8E033-A8F1-4220-ABF4-274961A8D9A1}" type="presOf" srcId="{5F804F17-8AA8-486F-A94F-B2F27F0A3B7A}" destId="{8237E220-10B7-4E07-BC92-3EC3077A577E}" srcOrd="0" destOrd="0" presId="urn:microsoft.com/office/officeart/2005/8/layout/hierarchy4"/>
    <dgm:cxn modelId="{67D9A23F-C37C-4943-B69B-DEB344CF84D8}" type="presOf" srcId="{27A10C95-A328-4669-B6E9-52FA40C195AD}" destId="{D2F23C89-5EFB-461E-BA0C-D4AFFFCF7E89}" srcOrd="0" destOrd="0" presId="urn:microsoft.com/office/officeart/2005/8/layout/hierarchy4"/>
    <dgm:cxn modelId="{282E0824-AC48-43A4-BB65-68CB24FA4701}" type="presOf" srcId="{89F32C5D-068B-45DA-B755-7CF6F27DFC29}" destId="{2AE6FDDB-C13F-4621-B11D-08C09FA1F8D7}" srcOrd="0" destOrd="0" presId="urn:microsoft.com/office/officeart/2005/8/layout/hierarchy4"/>
    <dgm:cxn modelId="{468D42BD-3732-4E7C-9D71-2AD21AAD5A84}" srcId="{B1D3A5F8-AB02-4FF4-98F8-F091F2197C9C}" destId="{1E2F762C-AB5C-4168-8F1D-11F38EFC70AD}" srcOrd="0" destOrd="0" parTransId="{24E38D39-8746-47E2-B85E-0EBFC0E4FA15}" sibTransId="{D2DA7537-5549-4F9A-8E6E-7F5A14F2637A}"/>
    <dgm:cxn modelId="{0F6D525D-86C4-4F1D-966B-F1D3494B64B7}" type="presOf" srcId="{1E2F762C-AB5C-4168-8F1D-11F38EFC70AD}" destId="{8D00B092-A86F-4C4A-ACFD-FA3ED36F53FC}" srcOrd="0" destOrd="0" presId="urn:microsoft.com/office/officeart/2005/8/layout/hierarchy4"/>
    <dgm:cxn modelId="{B0334A47-F460-492C-914A-E716A5DB7E89}" srcId="{B1D3A5F8-AB02-4FF4-98F8-F091F2197C9C}" destId="{89F32C5D-068B-45DA-B755-7CF6F27DFC29}" srcOrd="6" destOrd="0" parTransId="{BB44C098-8B85-4DE7-B336-C38252AB8721}" sibTransId="{4C917EC9-5FDD-49E5-A7C3-41275D5A58FE}"/>
    <dgm:cxn modelId="{4AB58B6F-601D-47CE-B7D9-03386566B047}" srcId="{0A10C7A2-E6BB-47E5-8001-349CE13983A4}" destId="{743DFA61-21D5-40E0-823F-0E4013B3148D}" srcOrd="0" destOrd="0" parTransId="{ECE8298A-20A1-4188-9CAD-79337C6C246D}" sibTransId="{20874803-712C-40E8-AFA2-D33F27853CEF}"/>
    <dgm:cxn modelId="{E694D575-AA0C-4A0F-A522-2210887E702E}" srcId="{D0BAF08B-2BCE-4844-A33B-A62C5F211B85}" destId="{5F804F17-8AA8-486F-A94F-B2F27F0A3B7A}" srcOrd="1" destOrd="0" parTransId="{80B0C9BD-402E-4700-B255-E638136F6048}" sibTransId="{08922918-4C2C-4A75-B539-F76B399F35EE}"/>
    <dgm:cxn modelId="{3A1A6B24-29E1-4DBA-8559-61EB755CC67C}" type="presOf" srcId="{64214BB1-3DE0-4AF7-BAF5-EE2663B1B407}" destId="{2E8D9A2C-9498-4FBF-B814-A75E6D1C9C69}" srcOrd="0" destOrd="0" presId="urn:microsoft.com/office/officeart/2005/8/layout/hierarchy4"/>
    <dgm:cxn modelId="{6520A43F-C393-4DBE-BAA4-988D87A18AA7}" type="presOf" srcId="{1343E425-97D0-4558-80CF-33FD44A289E6}" destId="{73E68E40-ADF3-4C9F-ABF8-D12ACB1BAE02}" srcOrd="0" destOrd="0" presId="urn:microsoft.com/office/officeart/2005/8/layout/hierarchy4"/>
    <dgm:cxn modelId="{F9512A49-B745-4E96-8196-DB62763355A1}" type="presOf" srcId="{B1D3A5F8-AB02-4FF4-98F8-F091F2197C9C}" destId="{3F29F4FF-7238-4C46-90FB-A87E5E71772D}" srcOrd="0" destOrd="0" presId="urn:microsoft.com/office/officeart/2005/8/layout/hierarchy4"/>
    <dgm:cxn modelId="{AB183A20-7FDB-41A3-AFE9-99F4579FA082}" srcId="{D0BAF08B-2BCE-4844-A33B-A62C5F211B85}" destId="{169EF0AC-EFAA-44A9-82E3-7F06683FC3B8}" srcOrd="4" destOrd="0" parTransId="{C2979721-EB5E-486F-87DE-A9682ED474CE}" sibTransId="{64034335-C82C-469F-BD15-DD3DF175B240}"/>
    <dgm:cxn modelId="{B251FC02-CD86-45DF-A625-D3D13C1B25F9}" type="presOf" srcId="{D0BAF08B-2BCE-4844-A33B-A62C5F211B85}" destId="{D2AF9CEE-8FBB-468C-9EF1-2FF5396102E9}" srcOrd="0" destOrd="0" presId="urn:microsoft.com/office/officeart/2005/8/layout/hierarchy4"/>
    <dgm:cxn modelId="{80DACF4C-7F88-4F5E-A66C-DFDB4C910FC5}" srcId="{B1D3A5F8-AB02-4FF4-98F8-F091F2197C9C}" destId="{1343E425-97D0-4558-80CF-33FD44A289E6}" srcOrd="4" destOrd="0" parTransId="{1FE225C8-5CB4-4F03-B4CA-FE3514DF3CB9}" sibTransId="{873E85B5-3108-4113-B370-8060BD085C57}"/>
    <dgm:cxn modelId="{5587EBC0-DC60-4736-9D9B-C748BC31982C}" type="presOf" srcId="{169EF0AC-EFAA-44A9-82E3-7F06683FC3B8}" destId="{BBB5BAB7-2E8A-433A-AFB2-16B2424C350C}" srcOrd="0" destOrd="0" presId="urn:microsoft.com/office/officeart/2005/8/layout/hierarchy4"/>
    <dgm:cxn modelId="{0AB54F9F-ACCF-4660-9136-F2A29B6DDA7A}" srcId="{27A10C95-A328-4669-B6E9-52FA40C195AD}" destId="{D0BAF08B-2BCE-4844-A33B-A62C5F211B85}" srcOrd="1" destOrd="0" parTransId="{38D13579-86CD-4E72-B2AF-5660C15A3189}" sibTransId="{E2B03C6F-7727-41C8-AFEE-E20AD5E91F61}"/>
    <dgm:cxn modelId="{04699BEA-84C0-4DEE-AB11-BAE2B5844675}" type="presOf" srcId="{F0C23EE6-0520-49B4-B558-C71AF8B642EB}" destId="{17CB142F-E584-4EB5-B5C1-D0395D880DE2}" srcOrd="0" destOrd="0" presId="urn:microsoft.com/office/officeart/2005/8/layout/hierarchy4"/>
    <dgm:cxn modelId="{CF16C600-B42A-439C-9DCF-2CD8686E229E}" srcId="{B1D3A5F8-AB02-4FF4-98F8-F091F2197C9C}" destId="{A0361FC3-980B-4E8D-8465-F711E36EFA67}" srcOrd="1" destOrd="0" parTransId="{B3C50E5E-50DA-4EB7-A8CA-4EB144423649}" sibTransId="{E91D368A-563A-4D55-B0DD-0D2F3D6194E4}"/>
    <dgm:cxn modelId="{4E019D37-A0BC-4A8A-A7FA-980360347254}" type="presOf" srcId="{74ECBE26-63B0-4DC8-833B-97127D719402}" destId="{81C72A55-365D-4674-B85C-9D140EBB3B2D}" srcOrd="0" destOrd="0" presId="urn:microsoft.com/office/officeart/2005/8/layout/hierarchy4"/>
    <dgm:cxn modelId="{31686AE8-AB86-4268-B375-78DD9C5FFD22}" srcId="{B1D3A5F8-AB02-4FF4-98F8-F091F2197C9C}" destId="{B6205AB7-08B5-4B2E-9D46-771EAFA0D6EF}" srcOrd="3" destOrd="0" parTransId="{F2803FA9-1FBE-413A-9BAF-1EDB0487C398}" sibTransId="{6D79DEBA-75CA-499C-9655-BB2E34D35D75}"/>
    <dgm:cxn modelId="{FCEA706C-98EC-4319-8CB7-F2828F2F2868}" type="presOf" srcId="{471EEE6A-DFA7-41E6-9DDA-A61AF73E5B72}" destId="{F7F3CD63-9B10-4A9E-AEC3-2D321AFE008F}" srcOrd="0" destOrd="0" presId="urn:microsoft.com/office/officeart/2005/8/layout/hierarchy4"/>
    <dgm:cxn modelId="{4C83476B-5E8A-4F64-A04C-76BF3DB962C6}" srcId="{0A10C7A2-E6BB-47E5-8001-349CE13983A4}" destId="{27A10C95-A328-4669-B6E9-52FA40C195AD}" srcOrd="1" destOrd="0" parTransId="{ECDEF1D3-D689-4ADE-BA13-935EA852D304}" sibTransId="{499BD80A-F76B-4776-A5E1-8D8595FF9C73}"/>
    <dgm:cxn modelId="{DE1C62BE-1B0A-44AB-869C-842FBFDD6A52}" type="presOf" srcId="{E3D6D67C-452A-44A6-BE4B-676F443EE981}" destId="{4CDBBD90-30F1-4BD5-A8B1-C82EE5F0F35B}" srcOrd="0" destOrd="0" presId="urn:microsoft.com/office/officeart/2005/8/layout/hierarchy4"/>
    <dgm:cxn modelId="{92B92D97-96B6-4520-A59B-9576640D18DE}" srcId="{B1D3A5F8-AB02-4FF4-98F8-F091F2197C9C}" destId="{64214BB1-3DE0-4AF7-BAF5-EE2663B1B407}" srcOrd="7" destOrd="0" parTransId="{23C8F0EF-86F4-4175-8BDC-0FC34C1E67F9}" sibTransId="{62EE4476-E496-4368-898E-9C7969A98EBF}"/>
    <dgm:cxn modelId="{740D0F7D-F96C-47AA-A968-392A5BD77048}" srcId="{B1D3A5F8-AB02-4FF4-98F8-F091F2197C9C}" destId="{E3D6D67C-452A-44A6-BE4B-676F443EE981}" srcOrd="8" destOrd="0" parTransId="{AB09EEAC-4C47-450C-B04D-95A81A933A1F}" sibTransId="{28C01E18-5A02-459D-89B1-9B74C9D90891}"/>
    <dgm:cxn modelId="{80129F6B-8387-4BAA-A15F-781CA351AEA9}" type="presOf" srcId="{B6205AB7-08B5-4B2E-9D46-771EAFA0D6EF}" destId="{646D52BE-228D-46D4-B91C-C8F42C3B899C}" srcOrd="0" destOrd="0" presId="urn:microsoft.com/office/officeart/2005/8/layout/hierarchy4"/>
    <dgm:cxn modelId="{3D64A7F6-C5C2-4F05-A1A1-5C0D7006D173}" type="presParOf" srcId="{77641BD1-015C-4EE4-BAA7-3FC625F67799}" destId="{3B8DCE70-767B-498C-B95A-951A4E3C3F40}" srcOrd="0" destOrd="0" presId="urn:microsoft.com/office/officeart/2005/8/layout/hierarchy4"/>
    <dgm:cxn modelId="{1BBA9C5B-0A62-4C33-8482-C7BED8675D00}" type="presParOf" srcId="{3B8DCE70-767B-498C-B95A-951A4E3C3F40}" destId="{44160145-B264-4BD3-9478-5D4C6C7629E1}" srcOrd="0" destOrd="0" presId="urn:microsoft.com/office/officeart/2005/8/layout/hierarchy4"/>
    <dgm:cxn modelId="{E9257240-5D8A-419A-A0E4-BF99B1DB2230}" type="presParOf" srcId="{3B8DCE70-767B-498C-B95A-951A4E3C3F40}" destId="{013A9552-66EC-46FD-854E-0CD015AF8CEB}" srcOrd="1" destOrd="0" presId="urn:microsoft.com/office/officeart/2005/8/layout/hierarchy4"/>
    <dgm:cxn modelId="{718991D3-EE68-45CC-AB76-812C655FD669}" type="presParOf" srcId="{77641BD1-015C-4EE4-BAA7-3FC625F67799}" destId="{76E77EF9-BA6E-4143-98AE-C8D371ED03AA}" srcOrd="1" destOrd="0" presId="urn:microsoft.com/office/officeart/2005/8/layout/hierarchy4"/>
    <dgm:cxn modelId="{1AF56AD8-1912-4740-AE7D-3E9942F83B93}" type="presParOf" srcId="{77641BD1-015C-4EE4-BAA7-3FC625F67799}" destId="{475C38F2-FA5D-4581-BD73-FF38FB7CDD3D}" srcOrd="2" destOrd="0" presId="urn:microsoft.com/office/officeart/2005/8/layout/hierarchy4"/>
    <dgm:cxn modelId="{22CFA151-94A5-48D2-ACDD-612F05B1AFD1}" type="presParOf" srcId="{475C38F2-FA5D-4581-BD73-FF38FB7CDD3D}" destId="{D2F23C89-5EFB-461E-BA0C-D4AFFFCF7E89}" srcOrd="0" destOrd="0" presId="urn:microsoft.com/office/officeart/2005/8/layout/hierarchy4"/>
    <dgm:cxn modelId="{5E44B53D-DC75-4905-A780-72F5CAB58C9D}" type="presParOf" srcId="{475C38F2-FA5D-4581-BD73-FF38FB7CDD3D}" destId="{26A5B040-2EA2-424B-B34A-ACAB78B5A249}" srcOrd="1" destOrd="0" presId="urn:microsoft.com/office/officeart/2005/8/layout/hierarchy4"/>
    <dgm:cxn modelId="{F2AA3D1F-35FB-4E70-B4EE-08A93E1E6C8C}" type="presParOf" srcId="{475C38F2-FA5D-4581-BD73-FF38FB7CDD3D}" destId="{F6805ED0-EBF5-4C39-BD4F-6BF04C9E2367}" srcOrd="2" destOrd="0" presId="urn:microsoft.com/office/officeart/2005/8/layout/hierarchy4"/>
    <dgm:cxn modelId="{DD1B7D0C-7B23-41B4-8D9E-52FD5874119E}" type="presParOf" srcId="{F6805ED0-EBF5-4C39-BD4F-6BF04C9E2367}" destId="{4387F89C-0D2E-4BBD-9CDC-3A7BBDBB20B1}" srcOrd="0" destOrd="0" presId="urn:microsoft.com/office/officeart/2005/8/layout/hierarchy4"/>
    <dgm:cxn modelId="{B8807747-4561-44F7-BD4E-119E4812425A}" type="presParOf" srcId="{4387F89C-0D2E-4BBD-9CDC-3A7BBDBB20B1}" destId="{3F29F4FF-7238-4C46-90FB-A87E5E71772D}" srcOrd="0" destOrd="0" presId="urn:microsoft.com/office/officeart/2005/8/layout/hierarchy4"/>
    <dgm:cxn modelId="{3A18FE08-55B4-4EE1-8170-C4DCEDC8661D}" type="presParOf" srcId="{4387F89C-0D2E-4BBD-9CDC-3A7BBDBB20B1}" destId="{80BACE6A-2638-4081-9900-7FB543406889}" srcOrd="1" destOrd="0" presId="urn:microsoft.com/office/officeart/2005/8/layout/hierarchy4"/>
    <dgm:cxn modelId="{4CACE260-1C57-4206-8593-951FCD1E94A9}" type="presParOf" srcId="{4387F89C-0D2E-4BBD-9CDC-3A7BBDBB20B1}" destId="{D55FE862-5A75-4A8F-A7BE-E69177145F5E}" srcOrd="2" destOrd="0" presId="urn:microsoft.com/office/officeart/2005/8/layout/hierarchy4"/>
    <dgm:cxn modelId="{4BDDE876-9F11-4214-A19D-BEDB78A01715}" type="presParOf" srcId="{D55FE862-5A75-4A8F-A7BE-E69177145F5E}" destId="{B419E6FA-A1C7-4DA2-A088-27ECFF10A6E7}" srcOrd="0" destOrd="0" presId="urn:microsoft.com/office/officeart/2005/8/layout/hierarchy4"/>
    <dgm:cxn modelId="{BABC0424-4C7F-4F85-AA87-E42D210D249D}" type="presParOf" srcId="{B419E6FA-A1C7-4DA2-A088-27ECFF10A6E7}" destId="{8D00B092-A86F-4C4A-ACFD-FA3ED36F53FC}" srcOrd="0" destOrd="0" presId="urn:microsoft.com/office/officeart/2005/8/layout/hierarchy4"/>
    <dgm:cxn modelId="{CC60A844-7B48-441A-A922-7CC2B17629C9}" type="presParOf" srcId="{B419E6FA-A1C7-4DA2-A088-27ECFF10A6E7}" destId="{20E6B960-8BDE-41AD-AEFA-37735C5AAEDB}" srcOrd="1" destOrd="0" presId="urn:microsoft.com/office/officeart/2005/8/layout/hierarchy4"/>
    <dgm:cxn modelId="{3261E37E-F876-4A3A-9469-AE70849335B7}" type="presParOf" srcId="{D55FE862-5A75-4A8F-A7BE-E69177145F5E}" destId="{AC279FC1-77DA-4BB4-A5E2-D740825E8C9A}" srcOrd="1" destOrd="0" presId="urn:microsoft.com/office/officeart/2005/8/layout/hierarchy4"/>
    <dgm:cxn modelId="{35E5EEDB-71A1-46D0-B1C0-5BE79E6A8CAB}" type="presParOf" srcId="{D55FE862-5A75-4A8F-A7BE-E69177145F5E}" destId="{721E2DAB-5B34-429B-95BD-80545512FF4D}" srcOrd="2" destOrd="0" presId="urn:microsoft.com/office/officeart/2005/8/layout/hierarchy4"/>
    <dgm:cxn modelId="{EF87880C-10EB-4125-AD0D-852526C41624}" type="presParOf" srcId="{721E2DAB-5B34-429B-95BD-80545512FF4D}" destId="{A4C46DDE-F665-43DB-A802-088F1AF52C2E}" srcOrd="0" destOrd="0" presId="urn:microsoft.com/office/officeart/2005/8/layout/hierarchy4"/>
    <dgm:cxn modelId="{2B6C404C-EBA9-4DCD-A4C3-07B835484908}" type="presParOf" srcId="{721E2DAB-5B34-429B-95BD-80545512FF4D}" destId="{A0DC333E-6BF4-491F-9D64-9F3821E5CF48}" srcOrd="1" destOrd="0" presId="urn:microsoft.com/office/officeart/2005/8/layout/hierarchy4"/>
    <dgm:cxn modelId="{D0FA8172-C2EE-4942-814D-F8E63DD543AA}" type="presParOf" srcId="{D55FE862-5A75-4A8F-A7BE-E69177145F5E}" destId="{9533CE71-338B-4AAC-9B13-47E24059CB70}" srcOrd="3" destOrd="0" presId="urn:microsoft.com/office/officeart/2005/8/layout/hierarchy4"/>
    <dgm:cxn modelId="{F5C762E5-601E-42FB-BFB4-C07B551A5D8D}" type="presParOf" srcId="{D55FE862-5A75-4A8F-A7BE-E69177145F5E}" destId="{CCF8DB3D-B5D9-4526-AB09-DB70A96FE059}" srcOrd="4" destOrd="0" presId="urn:microsoft.com/office/officeart/2005/8/layout/hierarchy4"/>
    <dgm:cxn modelId="{E6F883A0-923B-40C7-8ABF-5B8756ADC35E}" type="presParOf" srcId="{CCF8DB3D-B5D9-4526-AB09-DB70A96FE059}" destId="{81C72A55-365D-4674-B85C-9D140EBB3B2D}" srcOrd="0" destOrd="0" presId="urn:microsoft.com/office/officeart/2005/8/layout/hierarchy4"/>
    <dgm:cxn modelId="{85E0D150-61A4-4C86-84CE-1A2ED655427D}" type="presParOf" srcId="{CCF8DB3D-B5D9-4526-AB09-DB70A96FE059}" destId="{DB029478-DC24-44E6-ABB9-0693B369E748}" srcOrd="1" destOrd="0" presId="urn:microsoft.com/office/officeart/2005/8/layout/hierarchy4"/>
    <dgm:cxn modelId="{0A5C76EC-ADE2-4F7A-8744-036CCEBC83B2}" type="presParOf" srcId="{D55FE862-5A75-4A8F-A7BE-E69177145F5E}" destId="{1913187F-8D87-4178-BD4D-45E403AD92EC}" srcOrd="5" destOrd="0" presId="urn:microsoft.com/office/officeart/2005/8/layout/hierarchy4"/>
    <dgm:cxn modelId="{66F5D827-CE63-498D-B8A1-8CB1793F7893}" type="presParOf" srcId="{D55FE862-5A75-4A8F-A7BE-E69177145F5E}" destId="{CEAB9C27-8D59-4250-9BA2-A79EA18932AF}" srcOrd="6" destOrd="0" presId="urn:microsoft.com/office/officeart/2005/8/layout/hierarchy4"/>
    <dgm:cxn modelId="{FE00FE45-D85B-452F-A63F-4E4D8127A275}" type="presParOf" srcId="{CEAB9C27-8D59-4250-9BA2-A79EA18932AF}" destId="{646D52BE-228D-46D4-B91C-C8F42C3B899C}" srcOrd="0" destOrd="0" presId="urn:microsoft.com/office/officeart/2005/8/layout/hierarchy4"/>
    <dgm:cxn modelId="{35469820-A848-4A8D-AD92-84CE4C2A2B7E}" type="presParOf" srcId="{CEAB9C27-8D59-4250-9BA2-A79EA18932AF}" destId="{EC5CC1E0-F9F2-4804-A1AE-6623DEDF992C}" srcOrd="1" destOrd="0" presId="urn:microsoft.com/office/officeart/2005/8/layout/hierarchy4"/>
    <dgm:cxn modelId="{8DEE80E8-AD56-46E0-A376-B1FA93BA961D}" type="presParOf" srcId="{D55FE862-5A75-4A8F-A7BE-E69177145F5E}" destId="{099B7366-8FB4-4476-BDCF-81CAC4AF17BC}" srcOrd="7" destOrd="0" presId="urn:microsoft.com/office/officeart/2005/8/layout/hierarchy4"/>
    <dgm:cxn modelId="{85540B24-A09B-42F3-A1B1-F6CDC3F80B70}" type="presParOf" srcId="{D55FE862-5A75-4A8F-A7BE-E69177145F5E}" destId="{FC694A1D-BC70-4E06-BB44-D58603E97733}" srcOrd="8" destOrd="0" presId="urn:microsoft.com/office/officeart/2005/8/layout/hierarchy4"/>
    <dgm:cxn modelId="{97393262-60E2-4C27-8CD5-D768A03629EA}" type="presParOf" srcId="{FC694A1D-BC70-4E06-BB44-D58603E97733}" destId="{73E68E40-ADF3-4C9F-ABF8-D12ACB1BAE02}" srcOrd="0" destOrd="0" presId="urn:microsoft.com/office/officeart/2005/8/layout/hierarchy4"/>
    <dgm:cxn modelId="{3EF4D072-62C7-4E02-A612-CF2170BE5F61}" type="presParOf" srcId="{FC694A1D-BC70-4E06-BB44-D58603E97733}" destId="{23FCE7F9-1F09-40BF-AE58-8B6242D1282C}" srcOrd="1" destOrd="0" presId="urn:microsoft.com/office/officeart/2005/8/layout/hierarchy4"/>
    <dgm:cxn modelId="{5213A104-A644-4DA9-91B0-900C26189E13}" type="presParOf" srcId="{D55FE862-5A75-4A8F-A7BE-E69177145F5E}" destId="{A4B7875E-DD5A-4A1D-BB40-8DA38E38E9DC}" srcOrd="9" destOrd="0" presId="urn:microsoft.com/office/officeart/2005/8/layout/hierarchy4"/>
    <dgm:cxn modelId="{210B9AB5-7671-4A05-A5AA-7BE9DD7421E0}" type="presParOf" srcId="{D55FE862-5A75-4A8F-A7BE-E69177145F5E}" destId="{18BC19A3-8D3A-4127-8C30-B3B0533554DD}" srcOrd="10" destOrd="0" presId="urn:microsoft.com/office/officeart/2005/8/layout/hierarchy4"/>
    <dgm:cxn modelId="{B7227BCF-2C8C-4E9E-ADBC-6B7BE06C3D32}" type="presParOf" srcId="{18BC19A3-8D3A-4127-8C30-B3B0533554DD}" destId="{ACD21B66-E339-433C-B303-54BC7338C54D}" srcOrd="0" destOrd="0" presId="urn:microsoft.com/office/officeart/2005/8/layout/hierarchy4"/>
    <dgm:cxn modelId="{F9886BC4-DCDF-44C0-A61E-4DDD76C19D45}" type="presParOf" srcId="{18BC19A3-8D3A-4127-8C30-B3B0533554DD}" destId="{918E3580-A773-461E-AB9D-71DDE714A12A}" srcOrd="1" destOrd="0" presId="urn:microsoft.com/office/officeart/2005/8/layout/hierarchy4"/>
    <dgm:cxn modelId="{17A365E6-C806-440E-B224-B77664B194EE}" type="presParOf" srcId="{D55FE862-5A75-4A8F-A7BE-E69177145F5E}" destId="{AF70B866-D951-4362-A12B-3F3A73B427B2}" srcOrd="11" destOrd="0" presId="urn:microsoft.com/office/officeart/2005/8/layout/hierarchy4"/>
    <dgm:cxn modelId="{2FA32F57-7E36-4DEE-A868-F609A5351095}" type="presParOf" srcId="{D55FE862-5A75-4A8F-A7BE-E69177145F5E}" destId="{A490EE84-2857-4B4D-A252-4224FD4E9271}" srcOrd="12" destOrd="0" presId="urn:microsoft.com/office/officeart/2005/8/layout/hierarchy4"/>
    <dgm:cxn modelId="{03F629B2-AA93-47A5-A9F7-A08926D5E425}" type="presParOf" srcId="{A490EE84-2857-4B4D-A252-4224FD4E9271}" destId="{2AE6FDDB-C13F-4621-B11D-08C09FA1F8D7}" srcOrd="0" destOrd="0" presId="urn:microsoft.com/office/officeart/2005/8/layout/hierarchy4"/>
    <dgm:cxn modelId="{1DD814A5-FD76-4FB1-9E95-EE89D318F9D6}" type="presParOf" srcId="{A490EE84-2857-4B4D-A252-4224FD4E9271}" destId="{169DA3B5-2D7F-48BA-9F08-FFD168E4223F}" srcOrd="1" destOrd="0" presId="urn:microsoft.com/office/officeart/2005/8/layout/hierarchy4"/>
    <dgm:cxn modelId="{3CAE0DD5-A299-45DC-A82E-5909361637BB}" type="presParOf" srcId="{D55FE862-5A75-4A8F-A7BE-E69177145F5E}" destId="{27E25101-625C-403B-AB42-F308D622353A}" srcOrd="13" destOrd="0" presId="urn:microsoft.com/office/officeart/2005/8/layout/hierarchy4"/>
    <dgm:cxn modelId="{6BF33EBC-0937-4895-8565-421906B33414}" type="presParOf" srcId="{D55FE862-5A75-4A8F-A7BE-E69177145F5E}" destId="{BA16C2F1-4696-4832-A8EF-B61E4D3B0B67}" srcOrd="14" destOrd="0" presId="urn:microsoft.com/office/officeart/2005/8/layout/hierarchy4"/>
    <dgm:cxn modelId="{1B4DCFE4-98AC-4C03-8A8D-40F3801091F3}" type="presParOf" srcId="{BA16C2F1-4696-4832-A8EF-B61E4D3B0B67}" destId="{2E8D9A2C-9498-4FBF-B814-A75E6D1C9C69}" srcOrd="0" destOrd="0" presId="urn:microsoft.com/office/officeart/2005/8/layout/hierarchy4"/>
    <dgm:cxn modelId="{59B7D46F-72E8-45EE-9B72-768ECCF4DE0B}" type="presParOf" srcId="{BA16C2F1-4696-4832-A8EF-B61E4D3B0B67}" destId="{ED86B175-B176-4132-B1D8-09E6F519BBA4}" srcOrd="1" destOrd="0" presId="urn:microsoft.com/office/officeart/2005/8/layout/hierarchy4"/>
    <dgm:cxn modelId="{3032F402-8920-4AC7-BD6E-FAAB170AFBA9}" type="presParOf" srcId="{D55FE862-5A75-4A8F-A7BE-E69177145F5E}" destId="{E90AD56D-D1B6-4613-B031-D9D436BC1B8B}" srcOrd="15" destOrd="0" presId="urn:microsoft.com/office/officeart/2005/8/layout/hierarchy4"/>
    <dgm:cxn modelId="{5C29E777-FB5E-44CA-9DA4-8FBD9EAD9F3E}" type="presParOf" srcId="{D55FE862-5A75-4A8F-A7BE-E69177145F5E}" destId="{E3125197-9BCD-4D60-AA93-CF8536F540FF}" srcOrd="16" destOrd="0" presId="urn:microsoft.com/office/officeart/2005/8/layout/hierarchy4"/>
    <dgm:cxn modelId="{F8DFDE29-115B-4857-BDFD-23418FC04B31}" type="presParOf" srcId="{E3125197-9BCD-4D60-AA93-CF8536F540FF}" destId="{4CDBBD90-30F1-4BD5-A8B1-C82EE5F0F35B}" srcOrd="0" destOrd="0" presId="urn:microsoft.com/office/officeart/2005/8/layout/hierarchy4"/>
    <dgm:cxn modelId="{70A685CC-3AED-4892-8CEC-53E857B28CF4}" type="presParOf" srcId="{E3125197-9BCD-4D60-AA93-CF8536F540FF}" destId="{D568985D-0246-4599-82ED-42107CD819DD}" srcOrd="1" destOrd="0" presId="urn:microsoft.com/office/officeart/2005/8/layout/hierarchy4"/>
    <dgm:cxn modelId="{0B779892-9C89-4B5D-82E1-3199454EAB26}" type="presParOf" srcId="{F6805ED0-EBF5-4C39-BD4F-6BF04C9E2367}" destId="{5E0C87E1-D2E7-4678-B759-2AF6699B2258}" srcOrd="1" destOrd="0" presId="urn:microsoft.com/office/officeart/2005/8/layout/hierarchy4"/>
    <dgm:cxn modelId="{01B64DF0-967C-42A5-854E-5A6BB99C2CF9}" type="presParOf" srcId="{F6805ED0-EBF5-4C39-BD4F-6BF04C9E2367}" destId="{BCC7053B-FEF9-455A-977A-E52132B108E5}" srcOrd="2" destOrd="0" presId="urn:microsoft.com/office/officeart/2005/8/layout/hierarchy4"/>
    <dgm:cxn modelId="{156B89A7-CD9B-4A36-BE85-E84347BEA90E}" type="presParOf" srcId="{BCC7053B-FEF9-455A-977A-E52132B108E5}" destId="{D2AF9CEE-8FBB-468C-9EF1-2FF5396102E9}" srcOrd="0" destOrd="0" presId="urn:microsoft.com/office/officeart/2005/8/layout/hierarchy4"/>
    <dgm:cxn modelId="{C2F4153E-1E3D-464A-A528-DA3AC5805812}" type="presParOf" srcId="{BCC7053B-FEF9-455A-977A-E52132B108E5}" destId="{EA88FCAD-618E-46F1-A493-B67C232F22B2}" srcOrd="1" destOrd="0" presId="urn:microsoft.com/office/officeart/2005/8/layout/hierarchy4"/>
    <dgm:cxn modelId="{3A0987A8-5D83-41E1-9E32-E345781353AF}" type="presParOf" srcId="{BCC7053B-FEF9-455A-977A-E52132B108E5}" destId="{C660C0BA-9A7C-41EA-B37A-75F4B8E4384F}" srcOrd="2" destOrd="0" presId="urn:microsoft.com/office/officeart/2005/8/layout/hierarchy4"/>
    <dgm:cxn modelId="{43447A4B-F87C-4B2E-B3EE-E3C429D1B62E}" type="presParOf" srcId="{C660C0BA-9A7C-41EA-B37A-75F4B8E4384F}" destId="{5A6743EA-85D5-4D64-95B7-17A4EDA63D21}" srcOrd="0" destOrd="0" presId="urn:microsoft.com/office/officeart/2005/8/layout/hierarchy4"/>
    <dgm:cxn modelId="{D60E40BC-D54D-4E33-B0E3-DE4C442ABCAD}" type="presParOf" srcId="{5A6743EA-85D5-4D64-95B7-17A4EDA63D21}" destId="{D28CC175-4CEA-43D9-850E-A8CA960FF65E}" srcOrd="0" destOrd="0" presId="urn:microsoft.com/office/officeart/2005/8/layout/hierarchy4"/>
    <dgm:cxn modelId="{8791C8C5-F10F-400F-A896-94F6E861CB24}" type="presParOf" srcId="{5A6743EA-85D5-4D64-95B7-17A4EDA63D21}" destId="{85A2FCDB-21B0-45FD-AF1D-255A3DA67B17}" srcOrd="1" destOrd="0" presId="urn:microsoft.com/office/officeart/2005/8/layout/hierarchy4"/>
    <dgm:cxn modelId="{4A52D9BE-BC78-4D3F-A6BC-D5E5B0B1FD67}" type="presParOf" srcId="{C660C0BA-9A7C-41EA-B37A-75F4B8E4384F}" destId="{552D1F01-5FFA-4BCA-8131-8112B9B41B58}" srcOrd="1" destOrd="0" presId="urn:microsoft.com/office/officeart/2005/8/layout/hierarchy4"/>
    <dgm:cxn modelId="{28B95A89-13DA-42C5-8CEC-5C59E7C8BCF9}" type="presParOf" srcId="{C660C0BA-9A7C-41EA-B37A-75F4B8E4384F}" destId="{CF0836C8-F805-4D75-9EBF-7DF54B71CA9D}" srcOrd="2" destOrd="0" presId="urn:microsoft.com/office/officeart/2005/8/layout/hierarchy4"/>
    <dgm:cxn modelId="{3BBB7A0E-AF90-4626-9080-DE043840735F}" type="presParOf" srcId="{CF0836C8-F805-4D75-9EBF-7DF54B71CA9D}" destId="{8237E220-10B7-4E07-BC92-3EC3077A577E}" srcOrd="0" destOrd="0" presId="urn:microsoft.com/office/officeart/2005/8/layout/hierarchy4"/>
    <dgm:cxn modelId="{B609CCFF-83A4-45A9-9D51-AB0BCF7EA22A}" type="presParOf" srcId="{CF0836C8-F805-4D75-9EBF-7DF54B71CA9D}" destId="{6AD640EF-FFD2-4119-8615-42D0011B62CC}" srcOrd="1" destOrd="0" presId="urn:microsoft.com/office/officeart/2005/8/layout/hierarchy4"/>
    <dgm:cxn modelId="{24D66246-A46F-4DFF-8B4F-E91343AD1F4F}" type="presParOf" srcId="{C660C0BA-9A7C-41EA-B37A-75F4B8E4384F}" destId="{698770C4-B084-4BB8-BB5A-652F112DADC3}" srcOrd="3" destOrd="0" presId="urn:microsoft.com/office/officeart/2005/8/layout/hierarchy4"/>
    <dgm:cxn modelId="{39A9C15C-CD5B-43F8-ABE5-61DDE424DADE}" type="presParOf" srcId="{C660C0BA-9A7C-41EA-B37A-75F4B8E4384F}" destId="{9688FA24-80E7-4DA6-8AB0-3D40CDBB1178}" srcOrd="4" destOrd="0" presId="urn:microsoft.com/office/officeart/2005/8/layout/hierarchy4"/>
    <dgm:cxn modelId="{9B6EEC5A-0D71-45CC-9B86-308F3ADA5CF8}" type="presParOf" srcId="{9688FA24-80E7-4DA6-8AB0-3D40CDBB1178}" destId="{E90D2135-17D7-4608-9CB1-5DC9F3196326}" srcOrd="0" destOrd="0" presId="urn:microsoft.com/office/officeart/2005/8/layout/hierarchy4"/>
    <dgm:cxn modelId="{BBB3D082-EBF7-4117-99F6-0E16134E6DD0}" type="presParOf" srcId="{9688FA24-80E7-4DA6-8AB0-3D40CDBB1178}" destId="{5E068044-34A0-4479-A6AD-236D7A1C3BE7}" srcOrd="1" destOrd="0" presId="urn:microsoft.com/office/officeart/2005/8/layout/hierarchy4"/>
    <dgm:cxn modelId="{E39C9AC7-EC27-4FF6-AD63-73B3549719B4}" type="presParOf" srcId="{C660C0BA-9A7C-41EA-B37A-75F4B8E4384F}" destId="{49108FE3-36C5-44FD-A353-844FFA7F553F}" srcOrd="5" destOrd="0" presId="urn:microsoft.com/office/officeart/2005/8/layout/hierarchy4"/>
    <dgm:cxn modelId="{2225C8CA-BEB8-452F-B49F-7416C0CB59FF}" type="presParOf" srcId="{C660C0BA-9A7C-41EA-B37A-75F4B8E4384F}" destId="{357F7391-20F9-4958-9710-C5CAA8703ED0}" srcOrd="6" destOrd="0" presId="urn:microsoft.com/office/officeart/2005/8/layout/hierarchy4"/>
    <dgm:cxn modelId="{0D7FC251-B5F0-4254-89C0-372246C84F0B}" type="presParOf" srcId="{357F7391-20F9-4958-9710-C5CAA8703ED0}" destId="{F7F3CD63-9B10-4A9E-AEC3-2D321AFE008F}" srcOrd="0" destOrd="0" presId="urn:microsoft.com/office/officeart/2005/8/layout/hierarchy4"/>
    <dgm:cxn modelId="{03E84293-1A71-48DD-B76A-2A876BE293F1}" type="presParOf" srcId="{357F7391-20F9-4958-9710-C5CAA8703ED0}" destId="{FA90E88A-BF97-4953-97BC-2D0BFCC88823}" srcOrd="1" destOrd="0" presId="urn:microsoft.com/office/officeart/2005/8/layout/hierarchy4"/>
    <dgm:cxn modelId="{28D6B00A-3EFD-427F-AEB5-2CCD04A71192}" type="presParOf" srcId="{C660C0BA-9A7C-41EA-B37A-75F4B8E4384F}" destId="{7E9FCFAD-C93C-46B5-8599-0B0BDBE5605E}" srcOrd="7" destOrd="0" presId="urn:microsoft.com/office/officeart/2005/8/layout/hierarchy4"/>
    <dgm:cxn modelId="{01EEFE90-8465-478D-8F15-216E7BB2B144}" type="presParOf" srcId="{C660C0BA-9A7C-41EA-B37A-75F4B8E4384F}" destId="{943892A9-D11B-45F6-A426-A8AFE07B4D25}" srcOrd="8" destOrd="0" presId="urn:microsoft.com/office/officeart/2005/8/layout/hierarchy4"/>
    <dgm:cxn modelId="{BDAA17EC-30E6-4DF7-93E2-809B7E11A22A}" type="presParOf" srcId="{943892A9-D11B-45F6-A426-A8AFE07B4D25}" destId="{BBB5BAB7-2E8A-433A-AFB2-16B2424C350C}" srcOrd="0" destOrd="0" presId="urn:microsoft.com/office/officeart/2005/8/layout/hierarchy4"/>
    <dgm:cxn modelId="{093F5D02-51C4-4356-9F15-D25E1B516AC6}" type="presParOf" srcId="{943892A9-D11B-45F6-A426-A8AFE07B4D25}" destId="{6FB6803C-E97D-44BF-B851-7336E1C2C029}" srcOrd="1" destOrd="0" presId="urn:microsoft.com/office/officeart/2005/8/layout/hierarchy4"/>
    <dgm:cxn modelId="{1E8BF4B4-A7C6-4A90-9533-72925AFF67E3}" type="presParOf" srcId="{77641BD1-015C-4EE4-BAA7-3FC625F67799}" destId="{ADD7BCF0-8BCD-49CE-BB1F-C16B6A0DEA26}" srcOrd="3" destOrd="0" presId="urn:microsoft.com/office/officeart/2005/8/layout/hierarchy4"/>
    <dgm:cxn modelId="{53EA8E37-AE78-474E-AFC6-8C7E6672F474}" type="presParOf" srcId="{77641BD1-015C-4EE4-BAA7-3FC625F67799}" destId="{2690A3EC-4882-4035-8A4C-F12086D066C3}" srcOrd="4" destOrd="0" presId="urn:microsoft.com/office/officeart/2005/8/layout/hierarchy4"/>
    <dgm:cxn modelId="{C7078F60-8E65-4308-9E82-A21D424DDC27}" type="presParOf" srcId="{2690A3EC-4882-4035-8A4C-F12086D066C3}" destId="{17CB142F-E584-4EB5-B5C1-D0395D880DE2}" srcOrd="0" destOrd="0" presId="urn:microsoft.com/office/officeart/2005/8/layout/hierarchy4"/>
    <dgm:cxn modelId="{B39C4FFC-822E-4368-A2E8-553FC7C7109E}" type="presParOf" srcId="{2690A3EC-4882-4035-8A4C-F12086D066C3}" destId="{60461596-2818-4AB4-A5EC-9AE21800B397}"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4160145-B264-4BD3-9478-5D4C6C7629E1}">
      <dsp:nvSpPr>
        <dsp:cNvPr id="0" name=""/>
        <dsp:cNvSpPr/>
      </dsp:nvSpPr>
      <dsp:spPr>
        <a:xfrm rot="11752717" flipV="1">
          <a:off x="5748824" y="659772"/>
          <a:ext cx="1358242" cy="688564"/>
        </a:xfrm>
        <a:prstGeom prst="roundRect">
          <a:avLst>
            <a:gd name="adj" fmla="val 10000"/>
          </a:avLst>
        </a:prstGeom>
        <a:solidFill>
          <a:schemeClr val="accent3">
            <a:lumMod val="20000"/>
            <a:lumOff val="8000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baseline="0" dirty="0" smtClean="0">
              <a:solidFill>
                <a:schemeClr val="tx2">
                  <a:lumMod val="75000"/>
                </a:schemeClr>
              </a:solidFill>
            </a:rPr>
            <a:t>Σύμβουλος </a:t>
          </a:r>
          <a:r>
            <a:rPr lang="en-US" sz="1400" kern="1200" baseline="0" dirty="0" smtClean="0">
              <a:solidFill>
                <a:schemeClr val="tx2">
                  <a:lumMod val="75000"/>
                </a:schemeClr>
              </a:solidFill>
            </a:rPr>
            <a:t>ex ante </a:t>
          </a:r>
          <a:r>
            <a:rPr lang="el-GR" sz="1400" kern="1200" baseline="0" dirty="0" smtClean="0">
              <a:solidFill>
                <a:schemeClr val="tx2">
                  <a:lumMod val="75000"/>
                </a:schemeClr>
              </a:solidFill>
            </a:rPr>
            <a:t>αξιολόγησης</a:t>
          </a:r>
        </a:p>
      </dsp:txBody>
      <dsp:txXfrm rot="11752717" flipV="1">
        <a:off x="5748824" y="659772"/>
        <a:ext cx="1358242" cy="688564"/>
      </dsp:txXfrm>
    </dsp:sp>
    <dsp:sp modelId="{D2F23C89-5EFB-461E-BA0C-D4AFFFCF7E89}">
      <dsp:nvSpPr>
        <dsp:cNvPr id="0" name=""/>
        <dsp:cNvSpPr/>
      </dsp:nvSpPr>
      <dsp:spPr>
        <a:xfrm>
          <a:off x="2104107" y="128708"/>
          <a:ext cx="3678641" cy="531689"/>
        </a:xfrm>
        <a:prstGeom prst="roundRect">
          <a:avLst>
            <a:gd name="adj" fmla="val 10000"/>
          </a:avLst>
        </a:prstGeom>
        <a:gradFill rotWithShape="0">
          <a:gsLst>
            <a:gs pos="0">
              <a:srgbClr val="8488C4"/>
            </a:gs>
            <a:gs pos="53000">
              <a:srgbClr val="D4DEFF"/>
            </a:gs>
            <a:gs pos="83000">
              <a:srgbClr val="D4DEFF"/>
            </a:gs>
            <a:gs pos="100000">
              <a:srgbClr val="96AB94"/>
            </a:gs>
          </a:gsLst>
          <a:lin ang="5400000" scaled="0"/>
        </a:gradFill>
        <a:ln w="3175" cap="flat" cmpd="sng" algn="ctr">
          <a:solidFill>
            <a:srgbClr val="2D4E7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1" i="0" kern="1200" baseline="0" dirty="0" smtClean="0">
              <a:solidFill>
                <a:schemeClr val="tx2">
                  <a:lumMod val="75000"/>
                </a:schemeClr>
              </a:solidFill>
            </a:rPr>
            <a:t>Κεντρική Ομάδα Σχεδιασμού</a:t>
          </a:r>
          <a:endParaRPr lang="el-GR" sz="1800" b="1" i="0" kern="1200" baseline="0" dirty="0">
            <a:solidFill>
              <a:schemeClr val="tx2">
                <a:lumMod val="75000"/>
              </a:schemeClr>
            </a:solidFill>
          </a:endParaRPr>
        </a:p>
      </dsp:txBody>
      <dsp:txXfrm>
        <a:off x="2104107" y="128708"/>
        <a:ext cx="3678641" cy="531689"/>
      </dsp:txXfrm>
    </dsp:sp>
    <dsp:sp modelId="{3F29F4FF-7238-4C46-90FB-A87E5E71772D}">
      <dsp:nvSpPr>
        <dsp:cNvPr id="0" name=""/>
        <dsp:cNvSpPr/>
      </dsp:nvSpPr>
      <dsp:spPr>
        <a:xfrm>
          <a:off x="2450610" y="722034"/>
          <a:ext cx="1365334" cy="582497"/>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i="0" kern="1200" baseline="0" dirty="0" smtClean="0"/>
            <a:t>ΤΟΣ (9)</a:t>
          </a:r>
          <a:endParaRPr lang="el-GR" sz="1600" b="1" i="0" kern="1200" baseline="0" dirty="0"/>
        </a:p>
      </dsp:txBody>
      <dsp:txXfrm>
        <a:off x="2450610" y="722034"/>
        <a:ext cx="1365334" cy="582497"/>
      </dsp:txXfrm>
    </dsp:sp>
    <dsp:sp modelId="{8D00B092-A86F-4C4A-ACFD-FA3ED36F53FC}">
      <dsp:nvSpPr>
        <dsp:cNvPr id="0" name=""/>
        <dsp:cNvSpPr/>
      </dsp:nvSpPr>
      <dsp:spPr>
        <a:xfrm>
          <a:off x="758033" y="1404936"/>
          <a:ext cx="319633" cy="2458114"/>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ΤΟΥΡΙΣΜΟΣ</a:t>
          </a:r>
          <a:endParaRPr lang="el-GR" sz="1200" kern="1200" dirty="0"/>
        </a:p>
      </dsp:txBody>
      <dsp:txXfrm>
        <a:off x="758033" y="1404936"/>
        <a:ext cx="319633" cy="2458114"/>
      </dsp:txXfrm>
    </dsp:sp>
    <dsp:sp modelId="{A4C46DDE-F665-43DB-A802-088F1AF52C2E}">
      <dsp:nvSpPr>
        <dsp:cNvPr id="0" name=""/>
        <dsp:cNvSpPr/>
      </dsp:nvSpPr>
      <dsp:spPr>
        <a:xfrm flipH="1">
          <a:off x="1122825" y="1371454"/>
          <a:ext cx="302127" cy="2512528"/>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ΕΝΕΡΓΕΙΑ</a:t>
          </a:r>
          <a:endParaRPr lang="el-GR" sz="1200" kern="1200" dirty="0"/>
        </a:p>
      </dsp:txBody>
      <dsp:txXfrm flipH="1">
        <a:off x="1122825" y="1371454"/>
        <a:ext cx="302127" cy="2512528"/>
      </dsp:txXfrm>
    </dsp:sp>
    <dsp:sp modelId="{81C72A55-365D-4674-B85C-9D140EBB3B2D}">
      <dsp:nvSpPr>
        <dsp:cNvPr id="0" name=""/>
        <dsp:cNvSpPr/>
      </dsp:nvSpPr>
      <dsp:spPr>
        <a:xfrm>
          <a:off x="1480299" y="1379696"/>
          <a:ext cx="267142" cy="2495389"/>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ΑΓΡΟΔΙΑΤΡΟΦΗ</a:t>
          </a:r>
          <a:endParaRPr lang="el-GR" sz="1200" kern="1200" dirty="0"/>
        </a:p>
      </dsp:txBody>
      <dsp:txXfrm>
        <a:off x="1480299" y="1379696"/>
        <a:ext cx="267142" cy="2495389"/>
      </dsp:txXfrm>
    </dsp:sp>
    <dsp:sp modelId="{646D52BE-228D-46D4-B91C-C8F42C3B899C}">
      <dsp:nvSpPr>
        <dsp:cNvPr id="0" name=""/>
        <dsp:cNvSpPr/>
      </dsp:nvSpPr>
      <dsp:spPr>
        <a:xfrm>
          <a:off x="1814471" y="1392199"/>
          <a:ext cx="304877" cy="2515385"/>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ΠΕΡΙΒΑΛΛΟΝ</a:t>
          </a:r>
          <a:endParaRPr lang="el-GR" sz="1200" kern="1200" dirty="0"/>
        </a:p>
      </dsp:txBody>
      <dsp:txXfrm>
        <a:off x="1814471" y="1392199"/>
        <a:ext cx="304877" cy="2515385"/>
      </dsp:txXfrm>
    </dsp:sp>
    <dsp:sp modelId="{73E68E40-ADF3-4C9F-ABF8-D12ACB1BAE02}">
      <dsp:nvSpPr>
        <dsp:cNvPr id="0" name=""/>
        <dsp:cNvSpPr/>
      </dsp:nvSpPr>
      <dsp:spPr>
        <a:xfrm>
          <a:off x="2179283" y="1379509"/>
          <a:ext cx="304877" cy="2515385"/>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ΕΦΟΔΙΑΣΤΙΚΗ ΑΛΥΣΙΔΑ</a:t>
          </a:r>
          <a:endParaRPr lang="el-GR" sz="1200" kern="1200" dirty="0"/>
        </a:p>
      </dsp:txBody>
      <dsp:txXfrm>
        <a:off x="2179283" y="1379509"/>
        <a:ext cx="304877" cy="2515385"/>
      </dsp:txXfrm>
    </dsp:sp>
    <dsp:sp modelId="{ACD21B66-E339-433C-B303-54BC7338C54D}">
      <dsp:nvSpPr>
        <dsp:cNvPr id="0" name=""/>
        <dsp:cNvSpPr/>
      </dsp:nvSpPr>
      <dsp:spPr>
        <a:xfrm>
          <a:off x="2531752" y="1379509"/>
          <a:ext cx="304877" cy="2515385"/>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ΤΠΕ</a:t>
          </a:r>
          <a:endParaRPr lang="el-GR" sz="1200" kern="1200" dirty="0"/>
        </a:p>
      </dsp:txBody>
      <dsp:txXfrm>
        <a:off x="2531752" y="1379509"/>
        <a:ext cx="304877" cy="2515385"/>
      </dsp:txXfrm>
    </dsp:sp>
    <dsp:sp modelId="{2AE6FDDB-C13F-4621-B11D-08C09FA1F8D7}">
      <dsp:nvSpPr>
        <dsp:cNvPr id="0" name=""/>
        <dsp:cNvSpPr/>
      </dsp:nvSpPr>
      <dsp:spPr>
        <a:xfrm>
          <a:off x="2884014" y="1379509"/>
          <a:ext cx="304877" cy="2515385"/>
        </a:xfrm>
        <a:prstGeom prst="roundRect">
          <a:avLst>
            <a:gd name="adj" fmla="val 10000"/>
          </a:avLst>
        </a:prstGeom>
        <a:solidFill>
          <a:schemeClr val="accent1">
            <a:hueOff val="0"/>
            <a:satOff val="0"/>
            <a:lumOff val="0"/>
            <a:alphaOff val="0"/>
          </a:schemeClr>
        </a:solidFill>
        <a:ln w="952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ΥΓΕΙΑ</a:t>
          </a:r>
          <a:endParaRPr lang="el-GR" sz="1200" kern="1200" dirty="0"/>
        </a:p>
      </dsp:txBody>
      <dsp:txXfrm>
        <a:off x="2884014" y="1379509"/>
        <a:ext cx="304877" cy="2515385"/>
      </dsp:txXfrm>
    </dsp:sp>
    <dsp:sp modelId="{2E8D9A2C-9498-4FBF-B814-A75E6D1C9C69}">
      <dsp:nvSpPr>
        <dsp:cNvPr id="0" name=""/>
        <dsp:cNvSpPr/>
      </dsp:nvSpPr>
      <dsp:spPr>
        <a:xfrm>
          <a:off x="3215696" y="1366818"/>
          <a:ext cx="304877" cy="2515385"/>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ΔΗΜΙΟΥΡΓΙΚΕΣ ΒΙΟΜΗΧΑΝΙΕΣ</a:t>
          </a:r>
          <a:endParaRPr lang="el-GR" sz="1200" kern="1200" dirty="0"/>
        </a:p>
      </dsp:txBody>
      <dsp:txXfrm>
        <a:off x="3215696" y="1366818"/>
        <a:ext cx="304877" cy="2515385"/>
      </dsp:txXfrm>
    </dsp:sp>
    <dsp:sp modelId="{4CDBBD90-30F1-4BD5-A8B1-C82EE5F0F35B}">
      <dsp:nvSpPr>
        <dsp:cNvPr id="0" name=""/>
        <dsp:cNvSpPr/>
      </dsp:nvSpPr>
      <dsp:spPr>
        <a:xfrm>
          <a:off x="3580295" y="1379509"/>
          <a:ext cx="304877" cy="2515385"/>
        </a:xfrm>
        <a:prstGeom prst="roundRect">
          <a:avLst>
            <a:gd name="adj" fmla="val 10000"/>
          </a:avLst>
        </a:prstGeom>
        <a:solidFill>
          <a:schemeClr val="accen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ΥΛΙΚΑ ΚΑΤΑΣΚΕΥΕΣ</a:t>
          </a:r>
          <a:endParaRPr lang="el-GR" sz="1200" kern="1200" dirty="0"/>
        </a:p>
      </dsp:txBody>
      <dsp:txXfrm>
        <a:off x="3580295" y="1379509"/>
        <a:ext cx="304877" cy="2515385"/>
      </dsp:txXfrm>
    </dsp:sp>
    <dsp:sp modelId="{D2AF9CEE-8FBB-468C-9EF1-2FF5396102E9}">
      <dsp:nvSpPr>
        <dsp:cNvPr id="0" name=""/>
        <dsp:cNvSpPr/>
      </dsp:nvSpPr>
      <dsp:spPr>
        <a:xfrm>
          <a:off x="3947929" y="721124"/>
          <a:ext cx="1386668" cy="584605"/>
        </a:xfrm>
        <a:prstGeom prst="roundRect">
          <a:avLst>
            <a:gd name="adj" fmla="val 10000"/>
          </a:avLst>
        </a:prstGeom>
        <a:solidFill>
          <a:schemeClr val="accent4">
            <a:lumMod val="20000"/>
            <a:lumOff val="8000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i="0" kern="1200" baseline="0" dirty="0" smtClean="0">
              <a:solidFill>
                <a:schemeClr val="tx2">
                  <a:lumMod val="75000"/>
                </a:schemeClr>
              </a:solidFill>
            </a:rPr>
            <a:t>ΟΣ (5)</a:t>
          </a:r>
          <a:endParaRPr lang="el-GR" sz="1600" b="1" i="0" kern="1200" baseline="0" dirty="0">
            <a:solidFill>
              <a:schemeClr val="tx2">
                <a:lumMod val="75000"/>
              </a:schemeClr>
            </a:solidFill>
          </a:endParaRPr>
        </a:p>
      </dsp:txBody>
      <dsp:txXfrm>
        <a:off x="3947929" y="721124"/>
        <a:ext cx="1386668" cy="584605"/>
      </dsp:txXfrm>
    </dsp:sp>
    <dsp:sp modelId="{D28CC175-4CEA-43D9-850E-A8CA960FF65E}">
      <dsp:nvSpPr>
        <dsp:cNvPr id="0" name=""/>
        <dsp:cNvSpPr/>
      </dsp:nvSpPr>
      <dsp:spPr>
        <a:xfrm rot="5400000">
          <a:off x="4997100" y="379864"/>
          <a:ext cx="470909" cy="2498058"/>
        </a:xfrm>
        <a:prstGeom prst="roundRect">
          <a:avLst>
            <a:gd name="adj" fmla="val 10000"/>
          </a:avLst>
        </a:prstGeom>
        <a:solidFill>
          <a:schemeClr val="accent4">
            <a:lumMod val="20000"/>
            <a:lumOff val="8000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baseline="0" dirty="0" smtClean="0">
              <a:solidFill>
                <a:schemeClr val="tx2">
                  <a:lumMod val="75000"/>
                </a:schemeClr>
              </a:solidFill>
            </a:rPr>
            <a:t>Υπηρεσίες  και υποδομές για τις επιχειρήσεις</a:t>
          </a:r>
          <a:endParaRPr lang="el-GR" sz="1200" kern="1200" baseline="0" dirty="0">
            <a:solidFill>
              <a:schemeClr val="tx2">
                <a:lumMod val="75000"/>
              </a:schemeClr>
            </a:solidFill>
          </a:endParaRPr>
        </a:p>
      </dsp:txBody>
      <dsp:txXfrm rot="5400000">
        <a:off x="4997100" y="379864"/>
        <a:ext cx="470909" cy="2498058"/>
      </dsp:txXfrm>
    </dsp:sp>
    <dsp:sp modelId="{8237E220-10B7-4E07-BC92-3EC3077A577E}">
      <dsp:nvSpPr>
        <dsp:cNvPr id="0" name=""/>
        <dsp:cNvSpPr/>
      </dsp:nvSpPr>
      <dsp:spPr>
        <a:xfrm rot="5400000">
          <a:off x="5088792" y="837939"/>
          <a:ext cx="287524" cy="2498058"/>
        </a:xfrm>
        <a:prstGeom prst="roundRect">
          <a:avLst>
            <a:gd name="adj" fmla="val 10000"/>
          </a:avLst>
        </a:prstGeom>
        <a:solidFill>
          <a:schemeClr val="accent4">
            <a:lumMod val="20000"/>
            <a:lumOff val="8000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baseline="0" dirty="0" smtClean="0">
              <a:solidFill>
                <a:schemeClr val="tx2">
                  <a:lumMod val="75000"/>
                </a:schemeClr>
              </a:solidFill>
            </a:rPr>
            <a:t>Καινοτομία και έρευνα</a:t>
          </a:r>
          <a:endParaRPr lang="el-GR" sz="1200" kern="1200" baseline="0" dirty="0">
            <a:solidFill>
              <a:schemeClr val="tx2">
                <a:lumMod val="75000"/>
              </a:schemeClr>
            </a:solidFill>
          </a:endParaRPr>
        </a:p>
      </dsp:txBody>
      <dsp:txXfrm rot="5400000">
        <a:off x="5088792" y="837939"/>
        <a:ext cx="287524" cy="2498058"/>
      </dsp:txXfrm>
    </dsp:sp>
    <dsp:sp modelId="{E90D2135-17D7-4608-9CB1-5DC9F3196326}">
      <dsp:nvSpPr>
        <dsp:cNvPr id="0" name=""/>
        <dsp:cNvSpPr/>
      </dsp:nvSpPr>
      <dsp:spPr>
        <a:xfrm rot="5400000">
          <a:off x="4967894" y="1297325"/>
          <a:ext cx="486141" cy="2498058"/>
        </a:xfrm>
        <a:prstGeom prst="roundRect">
          <a:avLst>
            <a:gd name="adj" fmla="val 10000"/>
          </a:avLst>
        </a:prstGeom>
        <a:solidFill>
          <a:schemeClr val="accent4">
            <a:lumMod val="20000"/>
            <a:lumOff val="8000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baseline="0" dirty="0" smtClean="0">
              <a:solidFill>
                <a:schemeClr val="tx2">
                  <a:lumMod val="75000"/>
                </a:schemeClr>
              </a:solidFill>
            </a:rPr>
            <a:t>Δημόσιες υπηρεσίες  και ανταγωνιστικότητα </a:t>
          </a:r>
          <a:endParaRPr lang="el-GR" sz="1200" kern="1200" baseline="0" dirty="0">
            <a:solidFill>
              <a:schemeClr val="tx2">
                <a:lumMod val="75000"/>
              </a:schemeClr>
            </a:solidFill>
          </a:endParaRPr>
        </a:p>
      </dsp:txBody>
      <dsp:txXfrm rot="5400000">
        <a:off x="4967894" y="1297325"/>
        <a:ext cx="486141" cy="2498058"/>
      </dsp:txXfrm>
    </dsp:sp>
    <dsp:sp modelId="{F7F3CD63-9B10-4A9E-AEC3-2D321AFE008F}">
      <dsp:nvSpPr>
        <dsp:cNvPr id="0" name=""/>
        <dsp:cNvSpPr/>
      </dsp:nvSpPr>
      <dsp:spPr>
        <a:xfrm rot="5400000">
          <a:off x="4976115" y="1868069"/>
          <a:ext cx="532583" cy="2498058"/>
        </a:xfrm>
        <a:prstGeom prst="roundRect">
          <a:avLst>
            <a:gd name="adj" fmla="val 10000"/>
          </a:avLst>
        </a:prstGeom>
        <a:solidFill>
          <a:schemeClr val="accent4">
            <a:lumMod val="20000"/>
            <a:lumOff val="8000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baseline="0" dirty="0" smtClean="0">
              <a:solidFill>
                <a:schemeClr val="tx2">
                  <a:lumMod val="75000"/>
                </a:schemeClr>
              </a:solidFill>
            </a:rPr>
            <a:t>Ανθρώπινο δυναμικό και ανταγωνιστικότητα </a:t>
          </a:r>
          <a:endParaRPr lang="el-GR" sz="1200" kern="1200" baseline="0" dirty="0">
            <a:solidFill>
              <a:schemeClr val="tx2">
                <a:lumMod val="75000"/>
              </a:schemeClr>
            </a:solidFill>
          </a:endParaRPr>
        </a:p>
      </dsp:txBody>
      <dsp:txXfrm rot="5400000">
        <a:off x="4976115" y="1868069"/>
        <a:ext cx="532583" cy="2498058"/>
      </dsp:txXfrm>
    </dsp:sp>
    <dsp:sp modelId="{BBB5BAB7-2E8A-433A-AFB2-16B2424C350C}">
      <dsp:nvSpPr>
        <dsp:cNvPr id="0" name=""/>
        <dsp:cNvSpPr/>
      </dsp:nvSpPr>
      <dsp:spPr>
        <a:xfrm rot="5400000">
          <a:off x="5023428" y="2413011"/>
          <a:ext cx="437959" cy="2498058"/>
        </a:xfrm>
        <a:prstGeom prst="roundRect">
          <a:avLst>
            <a:gd name="adj" fmla="val 10000"/>
          </a:avLst>
        </a:prstGeom>
        <a:solidFill>
          <a:schemeClr val="accent4">
            <a:lumMod val="20000"/>
            <a:lumOff val="8000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baseline="0" dirty="0" smtClean="0">
              <a:solidFill>
                <a:schemeClr val="tx2">
                  <a:lumMod val="75000"/>
                </a:schemeClr>
              </a:solidFill>
            </a:rPr>
            <a:t>Χρηματοδοτικά εργαλεία και καθεστώτα ενισχύσεων</a:t>
          </a:r>
          <a:endParaRPr lang="el-GR" sz="1200" kern="1200" baseline="0" dirty="0">
            <a:solidFill>
              <a:schemeClr val="tx2">
                <a:lumMod val="75000"/>
              </a:schemeClr>
            </a:solidFill>
          </a:endParaRPr>
        </a:p>
      </dsp:txBody>
      <dsp:txXfrm rot="5400000">
        <a:off x="5023428" y="2413011"/>
        <a:ext cx="437959" cy="2498058"/>
      </dsp:txXfrm>
    </dsp:sp>
    <dsp:sp modelId="{17CB142F-E584-4EB5-B5C1-D0395D880DE2}">
      <dsp:nvSpPr>
        <dsp:cNvPr id="0" name=""/>
        <dsp:cNvSpPr/>
      </dsp:nvSpPr>
      <dsp:spPr>
        <a:xfrm rot="9771318" flipV="1">
          <a:off x="481372" y="629006"/>
          <a:ext cx="1358242" cy="650164"/>
        </a:xfrm>
        <a:prstGeom prst="roundRect">
          <a:avLst>
            <a:gd name="adj" fmla="val 10000"/>
          </a:avLst>
        </a:prstGeom>
        <a:solidFill>
          <a:schemeClr val="accent3">
            <a:lumMod val="20000"/>
            <a:lumOff val="80000"/>
          </a:schemeClr>
        </a:solidFill>
        <a:ln w="3175" cap="flat" cmpd="sng" algn="ctr">
          <a:solidFill>
            <a:srgbClr val="2D4E7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baseline="0" dirty="0" smtClean="0">
              <a:solidFill>
                <a:schemeClr val="tx2">
                  <a:lumMod val="75000"/>
                </a:schemeClr>
              </a:solidFill>
            </a:rPr>
            <a:t>Σύμβουλος  κατάρτισης </a:t>
          </a:r>
          <a:r>
            <a:rPr lang="el-GR" sz="1400" kern="1200" baseline="0" dirty="0" err="1" smtClean="0">
              <a:solidFill>
                <a:schemeClr val="tx2">
                  <a:lumMod val="75000"/>
                </a:schemeClr>
              </a:solidFill>
            </a:rPr>
            <a:t>ΕΠΑνΕΚ</a:t>
          </a:r>
          <a:endParaRPr lang="el-GR" sz="1400" kern="1200" baseline="0" dirty="0" smtClean="0">
            <a:solidFill>
              <a:schemeClr val="tx2">
                <a:lumMod val="75000"/>
              </a:schemeClr>
            </a:solidFill>
          </a:endParaRPr>
        </a:p>
      </dsp:txBody>
      <dsp:txXfrm rot="9771318" flipV="1">
        <a:off x="481372" y="629006"/>
        <a:ext cx="1358242" cy="65016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6400" cy="496888"/>
          </a:xfrm>
          <a:prstGeom prst="rect">
            <a:avLst/>
          </a:prstGeom>
        </p:spPr>
        <p:txBody>
          <a:bodyPr vert="horz" lIns="91413" tIns="45707" rIns="91413" bIns="45707" rtlCol="0"/>
          <a:lstStyle>
            <a:lvl1pPr algn="l" fontAlgn="auto">
              <a:spcBef>
                <a:spcPts val="0"/>
              </a:spcBef>
              <a:spcAft>
                <a:spcPts val="0"/>
              </a:spcAft>
              <a:defRPr sz="1100">
                <a:latin typeface="+mn-lt"/>
                <a:cs typeface="+mn-cs"/>
              </a:defRPr>
            </a:lvl1pPr>
          </a:lstStyle>
          <a:p>
            <a:pPr>
              <a:defRPr/>
            </a:pPr>
            <a:endParaRPr lang="el-GR"/>
          </a:p>
        </p:txBody>
      </p:sp>
      <p:sp>
        <p:nvSpPr>
          <p:cNvPr id="3" name="2 - Θέση ημερομηνίας"/>
          <p:cNvSpPr>
            <a:spLocks noGrp="1"/>
          </p:cNvSpPr>
          <p:nvPr>
            <p:ph type="dt" sz="quarter" idx="1"/>
          </p:nvPr>
        </p:nvSpPr>
        <p:spPr>
          <a:xfrm>
            <a:off x="3849688" y="0"/>
            <a:ext cx="2946400" cy="496888"/>
          </a:xfrm>
          <a:prstGeom prst="rect">
            <a:avLst/>
          </a:prstGeom>
        </p:spPr>
        <p:txBody>
          <a:bodyPr vert="horz" lIns="91413" tIns="45707" rIns="91413" bIns="45707" rtlCol="0"/>
          <a:lstStyle>
            <a:lvl1pPr algn="r" fontAlgn="auto">
              <a:spcBef>
                <a:spcPts val="0"/>
              </a:spcBef>
              <a:spcAft>
                <a:spcPts val="0"/>
              </a:spcAft>
              <a:defRPr sz="1100">
                <a:latin typeface="+mn-lt"/>
                <a:cs typeface="+mn-cs"/>
              </a:defRPr>
            </a:lvl1pPr>
          </a:lstStyle>
          <a:p>
            <a:pPr>
              <a:defRPr/>
            </a:pPr>
            <a:fld id="{0803E085-7A23-4B12-AC0B-BDD6FA666C96}" type="datetimeFigureOut">
              <a:rPr lang="el-GR"/>
              <a:pPr>
                <a:defRPr/>
              </a:pPr>
              <a:t>2/4/2014</a:t>
            </a:fld>
            <a:endParaRPr lang="el-GR"/>
          </a:p>
        </p:txBody>
      </p:sp>
      <p:sp>
        <p:nvSpPr>
          <p:cNvPr id="4" name="3 - Θέση υποσέλιδου"/>
          <p:cNvSpPr>
            <a:spLocks noGrp="1"/>
          </p:cNvSpPr>
          <p:nvPr>
            <p:ph type="ftr" sz="quarter" idx="2"/>
          </p:nvPr>
        </p:nvSpPr>
        <p:spPr>
          <a:xfrm>
            <a:off x="0" y="9429750"/>
            <a:ext cx="2946400" cy="496888"/>
          </a:xfrm>
          <a:prstGeom prst="rect">
            <a:avLst/>
          </a:prstGeom>
        </p:spPr>
        <p:txBody>
          <a:bodyPr vert="horz" lIns="91413" tIns="45707" rIns="91413" bIns="45707" rtlCol="0" anchor="b"/>
          <a:lstStyle>
            <a:lvl1pPr algn="l" fontAlgn="auto">
              <a:spcBef>
                <a:spcPts val="0"/>
              </a:spcBef>
              <a:spcAft>
                <a:spcPts val="0"/>
              </a:spcAft>
              <a:defRPr sz="1100">
                <a:latin typeface="+mn-lt"/>
                <a:cs typeface="+mn-cs"/>
              </a:defRPr>
            </a:lvl1pPr>
          </a:lstStyle>
          <a:p>
            <a:pPr>
              <a:defRPr/>
            </a:pPr>
            <a:endParaRPr lang="el-GR"/>
          </a:p>
        </p:txBody>
      </p:sp>
      <p:sp>
        <p:nvSpPr>
          <p:cNvPr id="5" name="4 - Θέση αριθμού διαφάνειας"/>
          <p:cNvSpPr>
            <a:spLocks noGrp="1"/>
          </p:cNvSpPr>
          <p:nvPr>
            <p:ph type="sldNum" sz="quarter" idx="3"/>
          </p:nvPr>
        </p:nvSpPr>
        <p:spPr>
          <a:xfrm>
            <a:off x="3849688" y="9429750"/>
            <a:ext cx="2946400" cy="496888"/>
          </a:xfrm>
          <a:prstGeom prst="rect">
            <a:avLst/>
          </a:prstGeom>
        </p:spPr>
        <p:txBody>
          <a:bodyPr vert="horz" lIns="91413" tIns="45707" rIns="91413" bIns="45707" rtlCol="0" anchor="b"/>
          <a:lstStyle>
            <a:lvl1pPr algn="r" fontAlgn="auto">
              <a:spcBef>
                <a:spcPts val="0"/>
              </a:spcBef>
              <a:spcAft>
                <a:spcPts val="0"/>
              </a:spcAft>
              <a:defRPr sz="1100">
                <a:latin typeface="+mn-lt"/>
                <a:cs typeface="+mn-cs"/>
              </a:defRPr>
            </a:lvl1pPr>
          </a:lstStyle>
          <a:p>
            <a:pPr>
              <a:defRPr/>
            </a:pPr>
            <a:fld id="{2FCB63E7-9552-48B0-BC34-D5087899DFDD}" type="slidenum">
              <a:rPr lang="el-GR"/>
              <a:pPr>
                <a:defRPr/>
              </a:pPr>
              <a:t>‹#›</a:t>
            </a:fld>
            <a:endParaRPr lang="el-GR"/>
          </a:p>
        </p:txBody>
      </p:sp>
    </p:spTree>
    <p:extLst>
      <p:ext uri="{BB962C8B-B14F-4D97-AF65-F5344CB8AC3E}">
        <p14:creationId xmlns:p14="http://schemas.microsoft.com/office/powerpoint/2010/main" xmlns="" val="700638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6400" cy="496888"/>
          </a:xfrm>
          <a:prstGeom prst="rect">
            <a:avLst/>
          </a:prstGeom>
        </p:spPr>
        <p:txBody>
          <a:bodyPr vert="horz" lIns="91413" tIns="45707" rIns="91413" bIns="45707" rtlCol="0"/>
          <a:lstStyle>
            <a:lvl1pPr algn="l" fontAlgn="auto">
              <a:spcBef>
                <a:spcPts val="0"/>
              </a:spcBef>
              <a:spcAft>
                <a:spcPts val="0"/>
              </a:spcAft>
              <a:defRPr sz="1100">
                <a:latin typeface="+mn-lt"/>
                <a:cs typeface="+mn-cs"/>
              </a:defRPr>
            </a:lvl1pPr>
          </a:lstStyle>
          <a:p>
            <a:pPr>
              <a:defRPr/>
            </a:pPr>
            <a:endParaRPr lang="el-GR"/>
          </a:p>
        </p:txBody>
      </p:sp>
      <p:sp>
        <p:nvSpPr>
          <p:cNvPr id="3" name="2 - Θέση ημερομηνίας"/>
          <p:cNvSpPr>
            <a:spLocks noGrp="1"/>
          </p:cNvSpPr>
          <p:nvPr>
            <p:ph type="dt" idx="1"/>
          </p:nvPr>
        </p:nvSpPr>
        <p:spPr>
          <a:xfrm>
            <a:off x="3851275" y="0"/>
            <a:ext cx="2944813" cy="496888"/>
          </a:xfrm>
          <a:prstGeom prst="rect">
            <a:avLst/>
          </a:prstGeom>
        </p:spPr>
        <p:txBody>
          <a:bodyPr vert="horz" lIns="91413" tIns="45707" rIns="91413" bIns="45707" rtlCol="0"/>
          <a:lstStyle>
            <a:lvl1pPr algn="r" fontAlgn="auto">
              <a:spcBef>
                <a:spcPts val="0"/>
              </a:spcBef>
              <a:spcAft>
                <a:spcPts val="0"/>
              </a:spcAft>
              <a:defRPr sz="1100">
                <a:latin typeface="+mn-lt"/>
                <a:cs typeface="+mn-cs"/>
              </a:defRPr>
            </a:lvl1pPr>
          </a:lstStyle>
          <a:p>
            <a:pPr>
              <a:defRPr/>
            </a:pPr>
            <a:fld id="{09307432-6074-4A32-9568-438F625558FE}" type="datetimeFigureOut">
              <a:rPr lang="el-GR"/>
              <a:pPr>
                <a:defRPr/>
              </a:pPr>
              <a:t>2/4/2014</a:t>
            </a:fld>
            <a:endParaRPr lang="el-GR"/>
          </a:p>
        </p:txBody>
      </p:sp>
      <p:sp>
        <p:nvSpPr>
          <p:cNvPr id="4" name="3 - Θέση εικόνας διαφάνειας"/>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1413" tIns="45707" rIns="91413" bIns="45707" rtlCol="0" anchor="ctr"/>
          <a:lstStyle/>
          <a:p>
            <a:pPr lvl="0"/>
            <a:endParaRPr lang="el-GR" noProof="0"/>
          </a:p>
        </p:txBody>
      </p:sp>
      <p:sp>
        <p:nvSpPr>
          <p:cNvPr id="5" name="4 - Θέση σημειώσεων"/>
          <p:cNvSpPr>
            <a:spLocks noGrp="1"/>
          </p:cNvSpPr>
          <p:nvPr>
            <p:ph type="body" sz="quarter" idx="3"/>
          </p:nvPr>
        </p:nvSpPr>
        <p:spPr>
          <a:xfrm>
            <a:off x="681038" y="4716463"/>
            <a:ext cx="5437187" cy="4467225"/>
          </a:xfrm>
          <a:prstGeom prst="rect">
            <a:avLst/>
          </a:prstGeom>
        </p:spPr>
        <p:txBody>
          <a:bodyPr vert="horz" lIns="91413" tIns="45707" rIns="91413" bIns="45707"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9429750"/>
            <a:ext cx="2946400" cy="496888"/>
          </a:xfrm>
          <a:prstGeom prst="rect">
            <a:avLst/>
          </a:prstGeom>
        </p:spPr>
        <p:txBody>
          <a:bodyPr vert="horz" lIns="91413" tIns="45707" rIns="91413" bIns="45707" rtlCol="0" anchor="b"/>
          <a:lstStyle>
            <a:lvl1pPr algn="l" fontAlgn="auto">
              <a:spcBef>
                <a:spcPts val="0"/>
              </a:spcBef>
              <a:spcAft>
                <a:spcPts val="0"/>
              </a:spcAft>
              <a:defRPr sz="11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51275" y="9429750"/>
            <a:ext cx="2944813" cy="496888"/>
          </a:xfrm>
          <a:prstGeom prst="rect">
            <a:avLst/>
          </a:prstGeom>
        </p:spPr>
        <p:txBody>
          <a:bodyPr vert="horz" lIns="91413" tIns="45707" rIns="91413" bIns="45707" rtlCol="0" anchor="b"/>
          <a:lstStyle>
            <a:lvl1pPr algn="r" fontAlgn="auto">
              <a:spcBef>
                <a:spcPts val="0"/>
              </a:spcBef>
              <a:spcAft>
                <a:spcPts val="0"/>
              </a:spcAft>
              <a:defRPr sz="1100">
                <a:latin typeface="+mn-lt"/>
                <a:cs typeface="+mn-cs"/>
              </a:defRPr>
            </a:lvl1pPr>
          </a:lstStyle>
          <a:p>
            <a:pPr>
              <a:defRPr/>
            </a:pPr>
            <a:fld id="{A3C68B25-795D-4AF6-8D1E-4AAB97BE8F1E}" type="slidenum">
              <a:rPr lang="el-GR"/>
              <a:pPr>
                <a:defRPr/>
              </a:pPr>
              <a:t>‹#›</a:t>
            </a:fld>
            <a:endParaRPr lang="el-GR"/>
          </a:p>
        </p:txBody>
      </p:sp>
    </p:spTree>
    <p:extLst>
      <p:ext uri="{BB962C8B-B14F-4D97-AF65-F5344CB8AC3E}">
        <p14:creationId xmlns:p14="http://schemas.microsoft.com/office/powerpoint/2010/main" xmlns="" val="2105869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1638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6387"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1F9486-00EA-46CB-ABEA-74601CDC2C27}" type="slidenum">
              <a:rPr lang="el-GR">
                <a:cs typeface="Arial" charset="0"/>
              </a:rPr>
              <a:pPr fontAlgn="base">
                <a:spcBef>
                  <a:spcPct val="0"/>
                </a:spcBef>
                <a:spcAft>
                  <a:spcPct val="0"/>
                </a:spcAft>
                <a:defRPr/>
              </a:pPr>
              <a:t>1</a:t>
            </a:fld>
            <a:endParaRPr lang="el-G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89297853-B4E0-47AF-95F5-D9C27C12326D}" type="datetime1">
              <a:rPr lang="el-GR" smtClean="0"/>
              <a:pPr>
                <a:defRPr/>
              </a:pPr>
              <a:t>2/4/2014</a:t>
            </a:fld>
            <a:endParaRPr lang="el-GR"/>
          </a:p>
        </p:txBody>
      </p:sp>
      <p:sp>
        <p:nvSpPr>
          <p:cNvPr id="5"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6" name="5 - Θέση αριθμού διαφάνειας"/>
          <p:cNvSpPr>
            <a:spLocks noGrp="1"/>
          </p:cNvSpPr>
          <p:nvPr>
            <p:ph type="sldNum" sz="quarter" idx="12"/>
          </p:nvPr>
        </p:nvSpPr>
        <p:spPr/>
        <p:txBody>
          <a:bodyPr/>
          <a:lstStyle>
            <a:lvl1pPr>
              <a:defRPr/>
            </a:lvl1pPr>
          </a:lstStyle>
          <a:p>
            <a:pPr>
              <a:defRPr/>
            </a:pPr>
            <a:fld id="{A6068830-A0EF-40CE-8A7B-BD0EA8F8F02B}"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651788F3-FCC1-4985-811E-D37C1FB39057}" type="datetime1">
              <a:rPr lang="el-GR" smtClean="0"/>
              <a:pPr>
                <a:defRPr/>
              </a:pPr>
              <a:t>2/4/2014</a:t>
            </a:fld>
            <a:endParaRPr lang="el-GR"/>
          </a:p>
        </p:txBody>
      </p:sp>
      <p:sp>
        <p:nvSpPr>
          <p:cNvPr id="5"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6" name="5 - Θέση αριθμού διαφάνειας"/>
          <p:cNvSpPr>
            <a:spLocks noGrp="1"/>
          </p:cNvSpPr>
          <p:nvPr>
            <p:ph type="sldNum" sz="quarter" idx="12"/>
          </p:nvPr>
        </p:nvSpPr>
        <p:spPr/>
        <p:txBody>
          <a:bodyPr/>
          <a:lstStyle>
            <a:lvl1pPr>
              <a:defRPr/>
            </a:lvl1pPr>
          </a:lstStyle>
          <a:p>
            <a:pPr>
              <a:defRPr/>
            </a:pPr>
            <a:fld id="{624B9A22-0E97-49F9-94DE-D97771E91C39}"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9E94E14-5F56-4BA4-8957-3BAFCD12865E}" type="datetime1">
              <a:rPr lang="el-GR" smtClean="0"/>
              <a:pPr>
                <a:defRPr/>
              </a:pPr>
              <a:t>2/4/2014</a:t>
            </a:fld>
            <a:endParaRPr lang="el-GR"/>
          </a:p>
        </p:txBody>
      </p:sp>
      <p:sp>
        <p:nvSpPr>
          <p:cNvPr id="5"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6" name="5 - Θέση αριθμού διαφάνειας"/>
          <p:cNvSpPr>
            <a:spLocks noGrp="1"/>
          </p:cNvSpPr>
          <p:nvPr>
            <p:ph type="sldNum" sz="quarter" idx="12"/>
          </p:nvPr>
        </p:nvSpPr>
        <p:spPr/>
        <p:txBody>
          <a:bodyPr/>
          <a:lstStyle>
            <a:lvl1pPr>
              <a:defRPr/>
            </a:lvl1pPr>
          </a:lstStyle>
          <a:p>
            <a:pPr>
              <a:defRPr/>
            </a:pPr>
            <a:fld id="{A96D31E1-FBFD-40A5-96DC-A66260176AF2}"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3513D862-0C56-4A85-9710-9F1445A79F65}" type="datetime1">
              <a:rPr lang="el-GR" smtClean="0"/>
              <a:pPr>
                <a:defRPr/>
              </a:pPr>
              <a:t>2/4/2014</a:t>
            </a:fld>
            <a:endParaRPr lang="el-GR"/>
          </a:p>
        </p:txBody>
      </p:sp>
      <p:sp>
        <p:nvSpPr>
          <p:cNvPr id="5"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6" name="5 - Θέση αριθμού διαφάνειας"/>
          <p:cNvSpPr>
            <a:spLocks noGrp="1"/>
          </p:cNvSpPr>
          <p:nvPr>
            <p:ph type="sldNum" sz="quarter" idx="12"/>
          </p:nvPr>
        </p:nvSpPr>
        <p:spPr/>
        <p:txBody>
          <a:bodyPr/>
          <a:lstStyle>
            <a:lvl1pPr>
              <a:defRPr/>
            </a:lvl1pPr>
          </a:lstStyle>
          <a:p>
            <a:pPr>
              <a:defRPr/>
            </a:pPr>
            <a:fld id="{89443126-9273-4F8E-9597-1C1F86348C22}"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24387595-901F-46EA-B96B-74280C176BA8}" type="datetime1">
              <a:rPr lang="el-GR" smtClean="0"/>
              <a:pPr>
                <a:defRPr/>
              </a:pPr>
              <a:t>2/4/2014</a:t>
            </a:fld>
            <a:endParaRPr lang="el-GR"/>
          </a:p>
        </p:txBody>
      </p:sp>
      <p:sp>
        <p:nvSpPr>
          <p:cNvPr id="5"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6" name="5 - Θέση αριθμού διαφάνειας"/>
          <p:cNvSpPr>
            <a:spLocks noGrp="1"/>
          </p:cNvSpPr>
          <p:nvPr>
            <p:ph type="sldNum" sz="quarter" idx="12"/>
          </p:nvPr>
        </p:nvSpPr>
        <p:spPr/>
        <p:txBody>
          <a:bodyPr/>
          <a:lstStyle>
            <a:lvl1pPr>
              <a:defRPr/>
            </a:lvl1pPr>
          </a:lstStyle>
          <a:p>
            <a:pPr>
              <a:defRPr/>
            </a:pPr>
            <a:fld id="{A50B34B0-BADD-47AE-B69F-09EB6FF5EF46}"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BE0C4E0A-BC16-4E91-8C22-66676C5DFDD9}" type="datetime1">
              <a:rPr lang="el-GR" smtClean="0"/>
              <a:pPr>
                <a:defRPr/>
              </a:pPr>
              <a:t>2/4/2014</a:t>
            </a:fld>
            <a:endParaRPr lang="el-GR"/>
          </a:p>
        </p:txBody>
      </p:sp>
      <p:sp>
        <p:nvSpPr>
          <p:cNvPr id="6"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7" name="5 - Θέση αριθμού διαφάνειας"/>
          <p:cNvSpPr>
            <a:spLocks noGrp="1"/>
          </p:cNvSpPr>
          <p:nvPr>
            <p:ph type="sldNum" sz="quarter" idx="12"/>
          </p:nvPr>
        </p:nvSpPr>
        <p:spPr/>
        <p:txBody>
          <a:bodyPr/>
          <a:lstStyle>
            <a:lvl1pPr>
              <a:defRPr/>
            </a:lvl1pPr>
          </a:lstStyle>
          <a:p>
            <a:pPr>
              <a:defRPr/>
            </a:pPr>
            <a:fld id="{F25E0D9D-3628-41F8-9BA8-F9AFE31BF63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1D444E0F-ED34-4B0E-8B74-478C1F72740E}" type="datetime1">
              <a:rPr lang="el-GR" smtClean="0"/>
              <a:pPr>
                <a:defRPr/>
              </a:pPr>
              <a:t>2/4/2014</a:t>
            </a:fld>
            <a:endParaRPr lang="el-GR"/>
          </a:p>
        </p:txBody>
      </p:sp>
      <p:sp>
        <p:nvSpPr>
          <p:cNvPr id="8"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9" name="5 - Θέση αριθμού διαφάνειας"/>
          <p:cNvSpPr>
            <a:spLocks noGrp="1"/>
          </p:cNvSpPr>
          <p:nvPr>
            <p:ph type="sldNum" sz="quarter" idx="12"/>
          </p:nvPr>
        </p:nvSpPr>
        <p:spPr/>
        <p:txBody>
          <a:bodyPr/>
          <a:lstStyle>
            <a:lvl1pPr>
              <a:defRPr/>
            </a:lvl1pPr>
          </a:lstStyle>
          <a:p>
            <a:pPr>
              <a:defRPr/>
            </a:pPr>
            <a:fld id="{01B2ED21-2592-47C1-9C77-FA76C49C17EE}"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EAD41D6E-0D88-4F8D-91E6-50411CC5A6CA}" type="datetime1">
              <a:rPr lang="el-GR" smtClean="0"/>
              <a:pPr>
                <a:defRPr/>
              </a:pPr>
              <a:t>2/4/2014</a:t>
            </a:fld>
            <a:endParaRPr lang="el-GR"/>
          </a:p>
        </p:txBody>
      </p:sp>
      <p:sp>
        <p:nvSpPr>
          <p:cNvPr id="4"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5" name="5 - Θέση αριθμού διαφάνειας"/>
          <p:cNvSpPr>
            <a:spLocks noGrp="1"/>
          </p:cNvSpPr>
          <p:nvPr>
            <p:ph type="sldNum" sz="quarter" idx="12"/>
          </p:nvPr>
        </p:nvSpPr>
        <p:spPr/>
        <p:txBody>
          <a:bodyPr/>
          <a:lstStyle>
            <a:lvl1pPr>
              <a:defRPr/>
            </a:lvl1pPr>
          </a:lstStyle>
          <a:p>
            <a:pPr>
              <a:defRPr/>
            </a:pPr>
            <a:fld id="{FD0A55BC-1309-4B7D-8542-2775FD537C38}"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C1E19A7B-8DD1-412E-86FE-4996E97730D4}" type="datetime1">
              <a:rPr lang="el-GR" smtClean="0"/>
              <a:pPr>
                <a:defRPr/>
              </a:pPr>
              <a:t>2/4/2014</a:t>
            </a:fld>
            <a:endParaRPr lang="el-GR"/>
          </a:p>
        </p:txBody>
      </p:sp>
      <p:sp>
        <p:nvSpPr>
          <p:cNvPr id="3"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4" name="5 - Θέση αριθμού διαφάνειας"/>
          <p:cNvSpPr>
            <a:spLocks noGrp="1"/>
          </p:cNvSpPr>
          <p:nvPr>
            <p:ph type="sldNum" sz="quarter" idx="12"/>
          </p:nvPr>
        </p:nvSpPr>
        <p:spPr/>
        <p:txBody>
          <a:bodyPr/>
          <a:lstStyle>
            <a:lvl1pPr>
              <a:defRPr/>
            </a:lvl1pPr>
          </a:lstStyle>
          <a:p>
            <a:pPr>
              <a:defRPr/>
            </a:pPr>
            <a:fld id="{688D4515-737F-47FE-88CA-9CA807B72B00}"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1A853F13-8894-4C02-9316-4885D6340521}" type="datetime1">
              <a:rPr lang="el-GR" smtClean="0"/>
              <a:pPr>
                <a:defRPr/>
              </a:pPr>
              <a:t>2/4/2014</a:t>
            </a:fld>
            <a:endParaRPr lang="el-GR"/>
          </a:p>
        </p:txBody>
      </p:sp>
      <p:sp>
        <p:nvSpPr>
          <p:cNvPr id="6"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7" name="5 - Θέση αριθμού διαφάνειας"/>
          <p:cNvSpPr>
            <a:spLocks noGrp="1"/>
          </p:cNvSpPr>
          <p:nvPr>
            <p:ph type="sldNum" sz="quarter" idx="12"/>
          </p:nvPr>
        </p:nvSpPr>
        <p:spPr/>
        <p:txBody>
          <a:bodyPr/>
          <a:lstStyle>
            <a:lvl1pPr>
              <a:defRPr/>
            </a:lvl1pPr>
          </a:lstStyle>
          <a:p>
            <a:pPr>
              <a:defRPr/>
            </a:pPr>
            <a:fld id="{9D187F8B-CC8F-4716-8B29-F08C81B3D1CF}"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FE43BBBB-51AE-4A25-B1FC-EB3195DCE867}" type="datetime1">
              <a:rPr lang="el-GR" smtClean="0"/>
              <a:pPr>
                <a:defRPr/>
              </a:pPr>
              <a:t>2/4/2014</a:t>
            </a:fld>
            <a:endParaRPr lang="el-GR"/>
          </a:p>
        </p:txBody>
      </p:sp>
      <p:sp>
        <p:nvSpPr>
          <p:cNvPr id="6" name="4 - Θέση υποσέλιδου"/>
          <p:cNvSpPr>
            <a:spLocks noGrp="1"/>
          </p:cNvSpPr>
          <p:nvPr>
            <p:ph type="ftr" sz="quarter" idx="11"/>
          </p:nvPr>
        </p:nvSpPr>
        <p:spPr/>
        <p:txBody>
          <a:bodyPr/>
          <a:lstStyle>
            <a:lvl1pPr>
              <a:defRPr/>
            </a:lvl1pPr>
          </a:lstStyle>
          <a:p>
            <a:pPr>
              <a:defRPr/>
            </a:pPr>
            <a:r>
              <a:rPr lang="el-GR"/>
              <a:t>Σ. Αγγελίδη</a:t>
            </a:r>
          </a:p>
        </p:txBody>
      </p:sp>
      <p:sp>
        <p:nvSpPr>
          <p:cNvPr id="7" name="5 - Θέση αριθμού διαφάνειας"/>
          <p:cNvSpPr>
            <a:spLocks noGrp="1"/>
          </p:cNvSpPr>
          <p:nvPr>
            <p:ph type="sldNum" sz="quarter" idx="12"/>
          </p:nvPr>
        </p:nvSpPr>
        <p:spPr/>
        <p:txBody>
          <a:bodyPr/>
          <a:lstStyle>
            <a:lvl1pPr>
              <a:defRPr/>
            </a:lvl1pPr>
          </a:lstStyle>
          <a:p>
            <a:pPr>
              <a:defRPr/>
            </a:pPr>
            <a:fld id="{5C1F0B11-7CF7-4AE2-95A8-38DD56BBD430}"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1CCF0C8-A9AB-4770-942D-F19787DF5736}" type="datetime1">
              <a:rPr lang="el-GR" smtClean="0"/>
              <a:pPr>
                <a:defRPr/>
              </a:pPr>
              <a:t>2/4/2014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l-GR"/>
              <a:t>Σ. Αγγελίδη</a:t>
            </a: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CCBC0F5-CDEA-4458-A4EC-6873D74C737A}"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Τίτλος"/>
          <p:cNvSpPr txBox="1">
            <a:spLocks/>
          </p:cNvSpPr>
          <p:nvPr/>
        </p:nvSpPr>
        <p:spPr bwMode="auto">
          <a:xfrm>
            <a:off x="611188" y="3284587"/>
            <a:ext cx="7772400" cy="2160637"/>
          </a:xfrm>
          <a:prstGeom prst="rect">
            <a:avLst/>
          </a:prstGeom>
          <a:noFill/>
          <a:ln w="9525">
            <a:noFill/>
            <a:miter lim="800000"/>
            <a:headEnd/>
            <a:tailEnd/>
          </a:ln>
        </p:spPr>
        <p:txBody>
          <a:bodyPr anchor="ctr"/>
          <a:lstStyle/>
          <a:p>
            <a:pPr algn="ctr" eaLnBrk="0" hangingPunct="0">
              <a:spcBef>
                <a:spcPct val="20000"/>
              </a:spcBef>
            </a:pPr>
            <a:r>
              <a:rPr lang="el-GR" sz="2000" b="1" dirty="0">
                <a:solidFill>
                  <a:schemeClr val="tx2"/>
                </a:solidFill>
              </a:rPr>
              <a:t/>
            </a:r>
            <a:br>
              <a:rPr lang="el-GR" sz="2000" b="1" dirty="0">
                <a:solidFill>
                  <a:schemeClr val="tx2"/>
                </a:solidFill>
              </a:rPr>
            </a:br>
            <a:r>
              <a:rPr lang="en-GB" sz="2000" b="1" dirty="0">
                <a:solidFill>
                  <a:schemeClr val="tx2"/>
                </a:solidFill>
              </a:rPr>
              <a:t> </a:t>
            </a:r>
            <a:r>
              <a:rPr lang="el-GR" sz="2000" b="1" dirty="0" smtClean="0">
                <a:solidFill>
                  <a:srgbClr val="1C195D"/>
                </a:solidFill>
              </a:rPr>
              <a:t>Προγραμματική περίοδος 2014-2020</a:t>
            </a:r>
          </a:p>
          <a:p>
            <a:pPr algn="ctr" eaLnBrk="0" hangingPunct="0">
              <a:spcBef>
                <a:spcPct val="20000"/>
              </a:spcBef>
            </a:pPr>
            <a:endParaRPr lang="el-GR" sz="2000" b="1" dirty="0" smtClean="0">
              <a:solidFill>
                <a:srgbClr val="1C195D"/>
              </a:solidFill>
            </a:endParaRPr>
          </a:p>
          <a:p>
            <a:pPr algn="ctr" eaLnBrk="0" hangingPunct="0">
              <a:spcBef>
                <a:spcPct val="20000"/>
              </a:spcBef>
            </a:pPr>
            <a:endParaRPr lang="el-GR" sz="2000" b="1" dirty="0" smtClean="0">
              <a:solidFill>
                <a:srgbClr val="1C195D"/>
              </a:solidFill>
            </a:endParaRPr>
          </a:p>
          <a:p>
            <a:pPr algn="ctr" eaLnBrk="0" hangingPunct="0">
              <a:spcBef>
                <a:spcPct val="20000"/>
              </a:spcBef>
            </a:pPr>
            <a:r>
              <a:rPr lang="el-GR" sz="2000" dirty="0" smtClean="0">
                <a:solidFill>
                  <a:srgbClr val="1C195D"/>
                </a:solidFill>
              </a:rPr>
              <a:t>Επιχειρησιακό Πρόγραμμα Ανταγωνιστικότητας, Επιχειρηματικότητας </a:t>
            </a:r>
            <a:r>
              <a:rPr lang="el-GR" sz="2000" i="1" dirty="0">
                <a:solidFill>
                  <a:srgbClr val="1C195D"/>
                </a:solidFill>
              </a:rPr>
              <a:t>&amp;</a:t>
            </a:r>
            <a:r>
              <a:rPr lang="el-GR" sz="2000" dirty="0">
                <a:solidFill>
                  <a:srgbClr val="1C195D"/>
                </a:solidFill>
              </a:rPr>
              <a:t> </a:t>
            </a:r>
            <a:r>
              <a:rPr lang="el-GR" sz="2000" dirty="0" smtClean="0">
                <a:solidFill>
                  <a:srgbClr val="1C195D"/>
                </a:solidFill>
              </a:rPr>
              <a:t>Καινοτομίας</a:t>
            </a:r>
          </a:p>
          <a:p>
            <a:pPr algn="ctr" eaLnBrk="0" hangingPunct="0">
              <a:spcBef>
                <a:spcPct val="20000"/>
              </a:spcBef>
            </a:pPr>
            <a:endParaRPr lang="el-GR" sz="2000" dirty="0">
              <a:solidFill>
                <a:srgbClr val="1C195D"/>
              </a:solidFill>
            </a:endParaRPr>
          </a:p>
          <a:p>
            <a:pPr algn="ctr" eaLnBrk="0" hangingPunct="0">
              <a:spcBef>
                <a:spcPts val="1200"/>
              </a:spcBef>
            </a:pPr>
            <a:r>
              <a:rPr lang="el-GR" sz="2000" b="1" dirty="0" smtClean="0">
                <a:solidFill>
                  <a:srgbClr val="1C195D"/>
                </a:solidFill>
              </a:rPr>
              <a:t>Οι </a:t>
            </a:r>
            <a:r>
              <a:rPr lang="el-GR" sz="2000" b="1" dirty="0">
                <a:solidFill>
                  <a:srgbClr val="1C195D"/>
                </a:solidFill>
              </a:rPr>
              <a:t>εργασίες της Τομεακής Ομάδας Σχεδιασμού στον τομέα των Logistics</a:t>
            </a:r>
            <a:br>
              <a:rPr lang="el-GR" sz="2000" b="1" dirty="0">
                <a:solidFill>
                  <a:srgbClr val="1C195D"/>
                </a:solidFill>
              </a:rPr>
            </a:br>
            <a:endParaRPr lang="el-GR" sz="2000" b="1" dirty="0" smtClean="0">
              <a:solidFill>
                <a:srgbClr val="1C195D"/>
              </a:solidFill>
            </a:endParaRPr>
          </a:p>
          <a:p>
            <a:pPr algn="ctr" eaLnBrk="0" hangingPunct="0">
              <a:spcBef>
                <a:spcPts val="1200"/>
              </a:spcBef>
            </a:pPr>
            <a:endParaRPr lang="el-GR" sz="2000" b="1" dirty="0">
              <a:solidFill>
                <a:srgbClr val="1C195D"/>
              </a:solidFill>
            </a:endParaRPr>
          </a:p>
          <a:p>
            <a:pPr algn="ctr" eaLnBrk="0" hangingPunct="0">
              <a:spcBef>
                <a:spcPts val="1200"/>
              </a:spcBef>
            </a:pPr>
            <a:endParaRPr lang="el-GR" sz="2000" b="1" dirty="0">
              <a:solidFill>
                <a:srgbClr val="1C195D"/>
              </a:solidFill>
            </a:endParaRPr>
          </a:p>
          <a:p>
            <a:pPr eaLnBrk="0" hangingPunct="0">
              <a:spcBef>
                <a:spcPct val="20000"/>
              </a:spcBef>
            </a:pPr>
            <a:endParaRPr lang="el-GR" sz="1400" dirty="0" smtClean="0">
              <a:solidFill>
                <a:srgbClr val="1C195D"/>
              </a:solidFill>
            </a:endParaRPr>
          </a:p>
          <a:p>
            <a:pPr eaLnBrk="0" hangingPunct="0">
              <a:spcBef>
                <a:spcPct val="20000"/>
              </a:spcBef>
            </a:pPr>
            <a:endParaRPr lang="el-GR" sz="1400" dirty="0">
              <a:solidFill>
                <a:srgbClr val="1C195D"/>
              </a:solidFill>
            </a:endParaRPr>
          </a:p>
          <a:p>
            <a:pPr eaLnBrk="0" hangingPunct="0">
              <a:spcBef>
                <a:spcPct val="20000"/>
              </a:spcBef>
            </a:pPr>
            <a:r>
              <a:rPr lang="el-GR" sz="1400" dirty="0" smtClean="0">
                <a:solidFill>
                  <a:srgbClr val="1C195D"/>
                </a:solidFill>
              </a:rPr>
              <a:t>Νίκος Καμβύσης, Ειδικός Σύμβουλος Υπουργού</a:t>
            </a:r>
            <a:endParaRPr lang="el-GR" sz="1400" dirty="0">
              <a:solidFill>
                <a:srgbClr val="1C195D"/>
              </a:solidFill>
            </a:endParaRPr>
          </a:p>
          <a:p>
            <a:pPr algn="ctr" eaLnBrk="0" hangingPunct="0">
              <a:spcBef>
                <a:spcPct val="20000"/>
              </a:spcBef>
            </a:pPr>
            <a:endParaRPr lang="el-GR" sz="2000" dirty="0">
              <a:solidFill>
                <a:srgbClr val="1C195D"/>
              </a:solidFill>
            </a:endParaRPr>
          </a:p>
          <a:p>
            <a:pPr algn="ctr" eaLnBrk="0" hangingPunct="0">
              <a:spcBef>
                <a:spcPts val="1200"/>
              </a:spcBef>
            </a:pPr>
            <a:endParaRPr lang="el-GR" sz="2000" b="1" dirty="0">
              <a:solidFill>
                <a:srgbClr val="1C195D"/>
              </a:solidFill>
            </a:endParaRPr>
          </a:p>
        </p:txBody>
      </p:sp>
      <p:sp>
        <p:nvSpPr>
          <p:cNvPr id="15362" name="2 - Υπότιτλος"/>
          <p:cNvSpPr txBox="1">
            <a:spLocks/>
          </p:cNvSpPr>
          <p:nvPr/>
        </p:nvSpPr>
        <p:spPr bwMode="auto">
          <a:xfrm>
            <a:off x="1692275" y="5445125"/>
            <a:ext cx="6400800" cy="504825"/>
          </a:xfrm>
          <a:prstGeom prst="rect">
            <a:avLst/>
          </a:prstGeom>
          <a:noFill/>
          <a:ln w="9525">
            <a:noFill/>
            <a:miter lim="800000"/>
            <a:headEnd/>
            <a:tailEnd/>
          </a:ln>
        </p:spPr>
        <p:txBody>
          <a:bodyPr/>
          <a:lstStyle/>
          <a:p>
            <a:pPr marL="342900" indent="-342900" algn="r">
              <a:spcBef>
                <a:spcPct val="20000"/>
              </a:spcBef>
            </a:pPr>
            <a:endParaRPr lang="el-GR" sz="1200">
              <a:solidFill>
                <a:srgbClr val="1C195D"/>
              </a:solidFill>
            </a:endParaRPr>
          </a:p>
        </p:txBody>
      </p:sp>
      <p:pic>
        <p:nvPicPr>
          <p:cNvPr id="15369" name="Picture 1" descr="logo_pres"/>
          <p:cNvPicPr>
            <a:picLocks noChangeAspect="1" noChangeArrowheads="1"/>
          </p:cNvPicPr>
          <p:nvPr/>
        </p:nvPicPr>
        <p:blipFill>
          <a:blip r:embed="rId3" cstate="print"/>
          <a:srcRect/>
          <a:stretch>
            <a:fillRect/>
          </a:stretch>
        </p:blipFill>
        <p:spPr bwMode="auto">
          <a:xfrm>
            <a:off x="7019925" y="115888"/>
            <a:ext cx="866775" cy="668337"/>
          </a:xfrm>
          <a:prstGeom prst="rect">
            <a:avLst/>
          </a:prstGeom>
          <a:noFill/>
          <a:ln w="9525">
            <a:noFill/>
            <a:miter lim="800000"/>
            <a:headEnd/>
            <a:tailEnd/>
          </a:ln>
        </p:spPr>
      </p:pic>
      <p:pic>
        <p:nvPicPr>
          <p:cNvPr id="15" name="Εικόνα 49"/>
          <p:cNvPicPr>
            <a:picLocks noChangeAspect="1" noChangeArrowheads="1"/>
          </p:cNvPicPr>
          <p:nvPr/>
        </p:nvPicPr>
        <p:blipFill>
          <a:blip r:embed="rId4" cstate="print"/>
          <a:srcRect/>
          <a:stretch>
            <a:fillRect/>
          </a:stretch>
        </p:blipFill>
        <p:spPr bwMode="auto">
          <a:xfrm>
            <a:off x="8028384" y="116632"/>
            <a:ext cx="901700" cy="648072"/>
          </a:xfrm>
          <a:prstGeom prst="rect">
            <a:avLst/>
          </a:prstGeom>
          <a:noFill/>
          <a:ln w="9525">
            <a:noFill/>
            <a:miter lim="800000"/>
            <a:headEnd/>
            <a:tailEnd/>
          </a:ln>
        </p:spPr>
      </p:pic>
      <p:pic>
        <p:nvPicPr>
          <p:cNvPr id="10" name="Picture 2" descr="logo_ypaan_GR_hd"/>
          <p:cNvPicPr>
            <a:picLocks noChangeAspect="1" noChangeArrowheads="1"/>
          </p:cNvPicPr>
          <p:nvPr/>
        </p:nvPicPr>
        <p:blipFill>
          <a:blip r:embed="rId5" cstate="print"/>
          <a:srcRect/>
          <a:stretch>
            <a:fillRect/>
          </a:stretch>
        </p:blipFill>
        <p:spPr bwMode="auto">
          <a:xfrm>
            <a:off x="1" y="44624"/>
            <a:ext cx="2146278" cy="4046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A1BEEED-1571-4C3F-ADF5-B47F7279C2EA}" type="slidenum">
              <a:rPr lang="el-GR" sz="1200">
                <a:solidFill>
                  <a:schemeClr val="tx1">
                    <a:tint val="75000"/>
                  </a:schemeClr>
                </a:solidFill>
                <a:latin typeface="+mn-lt"/>
                <a:cs typeface="+mn-cs"/>
              </a:rPr>
              <a:pPr algn="r" fontAlgn="auto">
                <a:spcBef>
                  <a:spcPts val="0"/>
                </a:spcBef>
                <a:spcAft>
                  <a:spcPts val="0"/>
                </a:spcAft>
                <a:defRPr/>
              </a:pPr>
              <a:t>10</a:t>
            </a:fld>
            <a:endParaRPr lang="el-GR" sz="1200" dirty="0">
              <a:solidFill>
                <a:schemeClr val="tx1">
                  <a:tint val="75000"/>
                </a:schemeClr>
              </a:solidFill>
              <a:latin typeface="+mn-lt"/>
              <a:cs typeface="+mn-cs"/>
            </a:endParaRPr>
          </a:p>
        </p:txBody>
      </p:sp>
      <p:sp>
        <p:nvSpPr>
          <p:cNvPr id="14" name="13 - Θέση ημερομηνίας"/>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19CE7D5B-6F06-4BE3-A298-4A38CDE9D90E}" type="datetime1">
              <a:rPr lang="el-GR" sz="1200">
                <a:solidFill>
                  <a:schemeClr val="tx1">
                    <a:tint val="75000"/>
                  </a:schemeClr>
                </a:solidFill>
                <a:latin typeface="+mn-lt"/>
                <a:cs typeface="+mn-cs"/>
              </a:rPr>
              <a:pPr fontAlgn="auto">
                <a:spcBef>
                  <a:spcPts val="0"/>
                </a:spcBef>
                <a:spcAft>
                  <a:spcPts val="0"/>
                </a:spcAft>
                <a:defRPr/>
              </a:pPr>
              <a:t>2/4/2014</a:t>
            </a:fld>
            <a:endParaRPr lang="el-GR" sz="1200">
              <a:solidFill>
                <a:schemeClr val="tx1">
                  <a:tint val="75000"/>
                </a:schemeClr>
              </a:solidFill>
              <a:latin typeface="+mn-lt"/>
              <a:cs typeface="+mn-cs"/>
            </a:endParaRPr>
          </a:p>
        </p:txBody>
      </p:sp>
      <p:pic>
        <p:nvPicPr>
          <p:cNvPr id="26631"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6632" name="14 - Ορθογώνιο"/>
          <p:cNvSpPr>
            <a:spLocks noChangeArrowheads="1"/>
          </p:cNvSpPr>
          <p:nvPr/>
        </p:nvSpPr>
        <p:spPr bwMode="auto">
          <a:xfrm>
            <a:off x="323850" y="1196975"/>
            <a:ext cx="7921625" cy="304800"/>
          </a:xfrm>
          <a:prstGeom prst="rect">
            <a:avLst/>
          </a:prstGeom>
          <a:noFill/>
          <a:ln w="9525">
            <a:noFill/>
            <a:miter lim="800000"/>
            <a:headEnd/>
            <a:tailEnd/>
          </a:ln>
        </p:spPr>
        <p:txBody>
          <a:bodyPr>
            <a:spAutoFit/>
          </a:bodyPr>
          <a:lstStyle/>
          <a:p>
            <a:r>
              <a:rPr lang="en-US" sz="1400" b="1" i="1" dirty="0" smtClean="0">
                <a:solidFill>
                  <a:srgbClr val="1C195D"/>
                </a:solidFill>
              </a:rPr>
              <a:t>World Bank LPI Index</a:t>
            </a:r>
            <a:endParaRPr lang="el-GR" sz="1400" b="1" dirty="0"/>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sp>
        <p:nvSpPr>
          <p:cNvPr id="17" name="16 - Θέση ημερομηνίας"/>
          <p:cNvSpPr>
            <a:spLocks noGrp="1"/>
          </p:cNvSpPr>
          <p:nvPr>
            <p:ph type="dt" sz="half" idx="10"/>
          </p:nvPr>
        </p:nvSpPr>
        <p:spPr/>
        <p:txBody>
          <a:bodyPr/>
          <a:lstStyle/>
          <a:p>
            <a:pPr>
              <a:defRPr/>
            </a:pPr>
            <a:fld id="{4FC6DF53-0956-4A5C-BEE2-87A96856883A}" type="datetime1">
              <a:rPr lang="el-GR" smtClean="0"/>
              <a:pPr>
                <a:defRPr/>
              </a:pPr>
              <a:t>2/4/2014</a:t>
            </a:fld>
            <a:endParaRPr lang="el-GR"/>
          </a:p>
        </p:txBody>
      </p:sp>
      <p:sp>
        <p:nvSpPr>
          <p:cNvPr id="18" name="17 - Θέση αριθμού διαφάνειας"/>
          <p:cNvSpPr>
            <a:spLocks noGrp="1"/>
          </p:cNvSpPr>
          <p:nvPr>
            <p:ph type="sldNum" sz="quarter" idx="12"/>
          </p:nvPr>
        </p:nvSpPr>
        <p:spPr/>
        <p:txBody>
          <a:bodyPr/>
          <a:lstStyle/>
          <a:p>
            <a:pPr>
              <a:defRPr/>
            </a:pPr>
            <a:fld id="{688D4515-737F-47FE-88CA-9CA807B72B00}" type="slidenum">
              <a:rPr lang="el-GR" smtClean="0"/>
              <a:pPr>
                <a:defRPr/>
              </a:pPr>
              <a:t>10</a:t>
            </a:fld>
            <a:endParaRPr lang="el-GR"/>
          </a:p>
        </p:txBody>
      </p:sp>
      <p:pic>
        <p:nvPicPr>
          <p:cNvPr id="20"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graphicFrame>
        <p:nvGraphicFramePr>
          <p:cNvPr id="2" name="Table 1"/>
          <p:cNvGraphicFramePr>
            <a:graphicFrameLocks noGrp="1"/>
          </p:cNvGraphicFramePr>
          <p:nvPr>
            <p:extLst>
              <p:ext uri="{D42A27DB-BD31-4B8C-83A1-F6EECF244321}">
                <p14:modId xmlns:p14="http://schemas.microsoft.com/office/powerpoint/2010/main" xmlns="" val="1999497767"/>
              </p:ext>
            </p:extLst>
          </p:nvPr>
        </p:nvGraphicFramePr>
        <p:xfrm>
          <a:off x="467544" y="2348880"/>
          <a:ext cx="8128000" cy="2232248"/>
        </p:xfrm>
        <a:graphic>
          <a:graphicData uri="http://schemas.openxmlformats.org/drawingml/2006/table">
            <a:tbl>
              <a:tblPr/>
              <a:tblGrid>
                <a:gridCol w="660400"/>
                <a:gridCol w="1079500"/>
                <a:gridCol w="965200"/>
                <a:gridCol w="1016000"/>
                <a:gridCol w="1175444"/>
                <a:gridCol w="1072456"/>
                <a:gridCol w="1016000"/>
                <a:gridCol w="1143000"/>
              </a:tblGrid>
              <a:tr h="885311">
                <a:tc>
                  <a:txBody>
                    <a:bodyPr/>
                    <a:lstStyle/>
                    <a:p>
                      <a:pPr algn="ctr" fontAlgn="b"/>
                      <a:r>
                        <a:rPr lang="en-US" sz="1600" b="1" i="0" u="none" strike="noStrike">
                          <a:solidFill>
                            <a:srgbClr val="000000"/>
                          </a:solidFill>
                          <a:effectLst/>
                          <a:latin typeface="Calibri"/>
                        </a:rPr>
                        <a:t>Year</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overall LPI rank</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Customs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Infrastructure</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International shipments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Logistics quality and competence</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Tracking and tracing</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Timeliness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8979">
                <a:tc>
                  <a:txBody>
                    <a:bodyPr/>
                    <a:lstStyle/>
                    <a:p>
                      <a:pPr algn="ctr" fontAlgn="b"/>
                      <a:r>
                        <a:rPr lang="en-US" sz="1600" b="0" i="0" u="none" strike="noStrike">
                          <a:solidFill>
                            <a:srgbClr val="000000"/>
                          </a:solidFill>
                          <a:effectLst/>
                          <a:latin typeface="Calibri"/>
                        </a:rPr>
                        <a:t>2014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44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28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42</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62</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40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61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54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8979">
                <a:tc>
                  <a:txBody>
                    <a:bodyPr/>
                    <a:lstStyle/>
                    <a:p>
                      <a:pPr algn="ctr" fontAlgn="b"/>
                      <a:r>
                        <a:rPr lang="en-US" sz="1600" b="0" i="0" u="none" strike="noStrike">
                          <a:solidFill>
                            <a:srgbClr val="000000"/>
                          </a:solidFill>
                          <a:effectLst/>
                          <a:latin typeface="Calibri"/>
                        </a:rPr>
                        <a:t>2012</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69</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94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53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87</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73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63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67</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8979">
                <a:tc>
                  <a:txBody>
                    <a:bodyPr/>
                    <a:lstStyle/>
                    <a:p>
                      <a:pPr algn="ctr" fontAlgn="b"/>
                      <a:r>
                        <a:rPr lang="en-US" sz="1600" b="0" i="0" u="none" strike="noStrike">
                          <a:solidFill>
                            <a:srgbClr val="000000"/>
                          </a:solidFill>
                          <a:effectLst/>
                          <a:latin typeface="Calibri"/>
                        </a:rPr>
                        <a:t>2010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Calibri"/>
                        </a:rPr>
                        <a:t>54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68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45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73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65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a:rPr>
                        <a:t>43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67</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50200418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A1BEEED-1571-4C3F-ADF5-B47F7279C2EA}" type="slidenum">
              <a:rPr lang="el-GR" sz="1200">
                <a:solidFill>
                  <a:schemeClr val="tx1">
                    <a:tint val="75000"/>
                  </a:schemeClr>
                </a:solidFill>
                <a:latin typeface="+mn-lt"/>
                <a:cs typeface="+mn-cs"/>
              </a:rPr>
              <a:pPr algn="r" fontAlgn="auto">
                <a:spcBef>
                  <a:spcPts val="0"/>
                </a:spcBef>
                <a:spcAft>
                  <a:spcPts val="0"/>
                </a:spcAft>
                <a:defRPr/>
              </a:pPr>
              <a:t>11</a:t>
            </a:fld>
            <a:endParaRPr lang="el-GR" sz="1200" dirty="0">
              <a:solidFill>
                <a:schemeClr val="tx1">
                  <a:tint val="75000"/>
                </a:schemeClr>
              </a:solidFill>
              <a:latin typeface="+mn-lt"/>
              <a:cs typeface="+mn-cs"/>
            </a:endParaRPr>
          </a:p>
        </p:txBody>
      </p:sp>
      <p:sp>
        <p:nvSpPr>
          <p:cNvPr id="14" name="13 - Θέση ημερομηνίας"/>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19CE7D5B-6F06-4BE3-A298-4A38CDE9D90E}" type="datetime1">
              <a:rPr lang="el-GR" sz="1200">
                <a:solidFill>
                  <a:schemeClr val="tx1">
                    <a:tint val="75000"/>
                  </a:schemeClr>
                </a:solidFill>
                <a:latin typeface="+mn-lt"/>
                <a:cs typeface="+mn-cs"/>
              </a:rPr>
              <a:pPr fontAlgn="auto">
                <a:spcBef>
                  <a:spcPts val="0"/>
                </a:spcBef>
                <a:spcAft>
                  <a:spcPts val="0"/>
                </a:spcAft>
                <a:defRPr/>
              </a:pPr>
              <a:t>2/4/2014</a:t>
            </a:fld>
            <a:endParaRPr lang="el-GR" sz="1200">
              <a:solidFill>
                <a:schemeClr val="tx1">
                  <a:tint val="75000"/>
                </a:schemeClr>
              </a:solidFill>
              <a:latin typeface="+mn-lt"/>
              <a:cs typeface="+mn-cs"/>
            </a:endParaRPr>
          </a:p>
        </p:txBody>
      </p:sp>
      <p:pic>
        <p:nvPicPr>
          <p:cNvPr id="26631"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6633" name="2 - Θέση περιεχομένου"/>
          <p:cNvSpPr txBox="1">
            <a:spLocks/>
          </p:cNvSpPr>
          <p:nvPr/>
        </p:nvSpPr>
        <p:spPr bwMode="auto">
          <a:xfrm>
            <a:off x="684213" y="1700212"/>
            <a:ext cx="7561262" cy="3168947"/>
          </a:xfrm>
          <a:prstGeom prst="rect">
            <a:avLst/>
          </a:prstGeom>
          <a:noFill/>
          <a:ln w="9525">
            <a:noFill/>
            <a:miter lim="800000"/>
            <a:headEnd/>
            <a:tailEnd/>
          </a:ln>
        </p:spPr>
        <p:txBody>
          <a:bodyPr/>
          <a:lstStyle/>
          <a:p>
            <a:pPr marL="342900" indent="-342900" algn="just" eaLnBrk="0" hangingPunct="0">
              <a:lnSpc>
                <a:spcPct val="70000"/>
              </a:lnSpc>
              <a:spcBef>
                <a:spcPct val="20000"/>
              </a:spcBef>
            </a:pPr>
            <a:endParaRPr lang="el-GR" b="1" i="1" dirty="0">
              <a:solidFill>
                <a:srgbClr val="1C195D"/>
              </a:solidFill>
            </a:endParaRPr>
          </a:p>
          <a:p>
            <a:pPr marL="342900" indent="-342900" algn="just" eaLnBrk="0" hangingPunct="0">
              <a:lnSpc>
                <a:spcPct val="70000"/>
              </a:lnSpc>
              <a:spcBef>
                <a:spcPct val="20000"/>
              </a:spcBef>
            </a:pPr>
            <a:r>
              <a:rPr lang="el-GR" b="1" i="1" dirty="0" smtClean="0">
                <a:solidFill>
                  <a:srgbClr val="1C195D"/>
                </a:solidFill>
              </a:rPr>
              <a:t>Ημερίδα Διαβούλευσης – παρουσίασης αποτελεσμάτων</a:t>
            </a:r>
          </a:p>
          <a:p>
            <a:pPr marL="342900" indent="-342900" algn="just" eaLnBrk="0" hangingPunct="0">
              <a:lnSpc>
                <a:spcPct val="70000"/>
              </a:lnSpc>
              <a:spcBef>
                <a:spcPct val="20000"/>
              </a:spcBef>
            </a:pPr>
            <a:endParaRPr lang="el-GR" b="1" i="1" dirty="0">
              <a:solidFill>
                <a:srgbClr val="1C195D"/>
              </a:solidFill>
            </a:endParaRPr>
          </a:p>
          <a:p>
            <a:pPr marL="342900" indent="-342900" algn="just" eaLnBrk="0" hangingPunct="0">
              <a:lnSpc>
                <a:spcPct val="70000"/>
              </a:lnSpc>
              <a:spcBef>
                <a:spcPct val="20000"/>
              </a:spcBef>
            </a:pPr>
            <a:endParaRPr lang="el-GR" dirty="0">
              <a:solidFill>
                <a:srgbClr val="1C195D"/>
              </a:solidFill>
            </a:endParaRPr>
          </a:p>
          <a:p>
            <a:pPr algn="just">
              <a:lnSpc>
                <a:spcPct val="110000"/>
              </a:lnSpc>
            </a:pPr>
            <a:r>
              <a:rPr lang="el-GR" dirty="0" smtClean="0">
                <a:solidFill>
                  <a:srgbClr val="1C195D"/>
                </a:solidFill>
              </a:rPr>
              <a:t>		</a:t>
            </a:r>
          </a:p>
          <a:p>
            <a:pPr algn="just">
              <a:lnSpc>
                <a:spcPct val="110000"/>
              </a:lnSpc>
            </a:pPr>
            <a:r>
              <a:rPr lang="el-GR" dirty="0">
                <a:solidFill>
                  <a:srgbClr val="1C195D"/>
                </a:solidFill>
              </a:rPr>
              <a:t>	</a:t>
            </a:r>
            <a:r>
              <a:rPr lang="el-GR" dirty="0" smtClean="0">
                <a:solidFill>
                  <a:srgbClr val="1C195D"/>
                </a:solidFill>
              </a:rPr>
              <a:t>	Πέμπτη 3 Απριλίου 2014</a:t>
            </a:r>
          </a:p>
          <a:p>
            <a:pPr algn="just">
              <a:lnSpc>
                <a:spcPct val="110000"/>
              </a:lnSpc>
            </a:pPr>
            <a:endParaRPr lang="el-GR" dirty="0">
              <a:solidFill>
                <a:srgbClr val="1C195D"/>
              </a:solidFill>
            </a:endParaRPr>
          </a:p>
          <a:p>
            <a:pPr algn="just">
              <a:lnSpc>
                <a:spcPct val="110000"/>
              </a:lnSpc>
            </a:pPr>
            <a:endParaRPr lang="el-GR" dirty="0" smtClean="0">
              <a:solidFill>
                <a:srgbClr val="1C195D"/>
              </a:solidFill>
            </a:endParaRPr>
          </a:p>
          <a:p>
            <a:pPr algn="just">
              <a:lnSpc>
                <a:spcPct val="110000"/>
              </a:lnSpc>
            </a:pPr>
            <a:r>
              <a:rPr lang="el-GR" dirty="0" smtClean="0">
                <a:solidFill>
                  <a:srgbClr val="1C195D"/>
                </a:solidFill>
              </a:rPr>
              <a:t>		Σας περιμένουμε!</a:t>
            </a:r>
          </a:p>
          <a:p>
            <a:pPr marL="342900" indent="-342900" algn="just">
              <a:lnSpc>
                <a:spcPct val="110000"/>
              </a:lnSpc>
              <a:buFont typeface="Wingdings" pitchFamily="2" charset="2"/>
              <a:buChar char="Ø"/>
            </a:pPr>
            <a:endParaRPr lang="el-GR" dirty="0">
              <a:solidFill>
                <a:srgbClr val="1C195D"/>
              </a:solidFill>
            </a:endParaRPr>
          </a:p>
          <a:p>
            <a:pPr marL="342900" indent="-342900" algn="just">
              <a:lnSpc>
                <a:spcPct val="110000"/>
              </a:lnSpc>
              <a:buFont typeface="Wingdings" pitchFamily="2" charset="2"/>
              <a:buNone/>
            </a:pPr>
            <a:r>
              <a:rPr lang="el-GR" dirty="0">
                <a:solidFill>
                  <a:srgbClr val="1C195D"/>
                </a:solidFill>
              </a:rPr>
              <a:t>  </a:t>
            </a:r>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sp>
        <p:nvSpPr>
          <p:cNvPr id="17" name="16 - Θέση ημερομηνίας"/>
          <p:cNvSpPr>
            <a:spLocks noGrp="1"/>
          </p:cNvSpPr>
          <p:nvPr>
            <p:ph type="dt" sz="half" idx="10"/>
          </p:nvPr>
        </p:nvSpPr>
        <p:spPr/>
        <p:txBody>
          <a:bodyPr/>
          <a:lstStyle/>
          <a:p>
            <a:pPr>
              <a:defRPr/>
            </a:pPr>
            <a:fld id="{4FC6DF53-0956-4A5C-BEE2-87A96856883A}" type="datetime1">
              <a:rPr lang="el-GR" smtClean="0"/>
              <a:pPr>
                <a:defRPr/>
              </a:pPr>
              <a:t>2/4/2014</a:t>
            </a:fld>
            <a:endParaRPr lang="el-GR"/>
          </a:p>
        </p:txBody>
      </p:sp>
      <p:sp>
        <p:nvSpPr>
          <p:cNvPr id="18" name="17 - Θέση αριθμού διαφάνειας"/>
          <p:cNvSpPr>
            <a:spLocks noGrp="1"/>
          </p:cNvSpPr>
          <p:nvPr>
            <p:ph type="sldNum" sz="quarter" idx="12"/>
          </p:nvPr>
        </p:nvSpPr>
        <p:spPr/>
        <p:txBody>
          <a:bodyPr/>
          <a:lstStyle/>
          <a:p>
            <a:pPr>
              <a:defRPr/>
            </a:pPr>
            <a:fld id="{688D4515-737F-47FE-88CA-9CA807B72B00}" type="slidenum">
              <a:rPr lang="el-GR" smtClean="0"/>
              <a:pPr>
                <a:defRPr/>
              </a:pPr>
              <a:t>11</a:t>
            </a:fld>
            <a:endParaRPr lang="el-GR"/>
          </a:p>
        </p:txBody>
      </p:sp>
      <p:pic>
        <p:nvPicPr>
          <p:cNvPr id="20"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spTree>
    <p:extLst>
      <p:ext uri="{BB962C8B-B14F-4D97-AF65-F5344CB8AC3E}">
        <p14:creationId xmlns:p14="http://schemas.microsoft.com/office/powerpoint/2010/main" xmlns="" val="379642944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a:spLocks noGrp="1"/>
          </p:cNvSpPr>
          <p:nvPr>
            <p:ph type="sldNum" sz="quarter" idx="12"/>
          </p:nvPr>
        </p:nvSpPr>
        <p:spPr/>
        <p:txBody>
          <a:bodyPr/>
          <a:lstStyle/>
          <a:p>
            <a:pPr>
              <a:defRPr/>
            </a:pPr>
            <a:fld id="{5B9189A5-D954-410A-99C2-449D9992C376}" type="slidenum">
              <a:rPr lang="el-GR"/>
              <a:pPr>
                <a:defRPr/>
              </a:pPr>
              <a:t>2</a:t>
            </a:fld>
            <a:endParaRPr lang="el-GR" dirty="0"/>
          </a:p>
        </p:txBody>
      </p:sp>
      <p:sp>
        <p:nvSpPr>
          <p:cNvPr id="14" name="13 - Θέση ημερομηνίας"/>
          <p:cNvSpPr>
            <a:spLocks noGrp="1"/>
          </p:cNvSpPr>
          <p:nvPr>
            <p:ph type="dt" sz="quarter" idx="10"/>
          </p:nvPr>
        </p:nvSpPr>
        <p:spPr/>
        <p:txBody>
          <a:bodyPr/>
          <a:lstStyle/>
          <a:p>
            <a:pPr>
              <a:defRPr/>
            </a:pPr>
            <a:fld id="{E16C86D1-28C6-4B3C-8676-65E5C71D4EC6}" type="datetime1">
              <a:rPr lang="el-GR" smtClean="0"/>
              <a:pPr>
                <a:defRPr/>
              </a:pPr>
              <a:t>2/4/2014</a:t>
            </a:fld>
            <a:endParaRPr lang="el-GR"/>
          </a:p>
        </p:txBody>
      </p:sp>
      <p:pic>
        <p:nvPicPr>
          <p:cNvPr id="19463"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graphicFrame>
        <p:nvGraphicFramePr>
          <p:cNvPr id="13" name="12 - Διάγραμμα"/>
          <p:cNvGraphicFramePr/>
          <p:nvPr/>
        </p:nvGraphicFramePr>
        <p:xfrm>
          <a:off x="1104900" y="1701801"/>
          <a:ext cx="7882082" cy="46828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65" name="14 - Ορθογώνιο"/>
          <p:cNvSpPr>
            <a:spLocks noChangeArrowheads="1"/>
          </p:cNvSpPr>
          <p:nvPr/>
        </p:nvSpPr>
        <p:spPr bwMode="auto">
          <a:xfrm>
            <a:off x="323850" y="1196975"/>
            <a:ext cx="4445000" cy="304800"/>
          </a:xfrm>
          <a:prstGeom prst="rect">
            <a:avLst/>
          </a:prstGeom>
          <a:noFill/>
          <a:ln w="9525">
            <a:noFill/>
            <a:miter lim="800000"/>
            <a:headEnd/>
            <a:tailEnd/>
          </a:ln>
        </p:spPr>
        <p:txBody>
          <a:bodyPr wrap="none">
            <a:spAutoFit/>
          </a:bodyPr>
          <a:lstStyle/>
          <a:p>
            <a:r>
              <a:rPr lang="el-GR" sz="1400" b="1">
                <a:solidFill>
                  <a:srgbClr val="1C195D"/>
                </a:solidFill>
              </a:rPr>
              <a:t>Κατάρτιση</a:t>
            </a:r>
            <a:r>
              <a:rPr lang="en-US" sz="1400" b="1">
                <a:solidFill>
                  <a:srgbClr val="1C195D"/>
                </a:solidFill>
              </a:rPr>
              <a:t> </a:t>
            </a:r>
            <a:r>
              <a:rPr lang="el-GR" sz="1400" b="1">
                <a:solidFill>
                  <a:srgbClr val="1C195D"/>
                </a:solidFill>
              </a:rPr>
              <a:t>ΕΠΑνΕΚ 2014-2020 / </a:t>
            </a:r>
            <a:r>
              <a:rPr lang="el-GR" sz="1400">
                <a:solidFill>
                  <a:srgbClr val="1C195D"/>
                </a:solidFill>
              </a:rPr>
              <a:t>Οργανωτική δομή </a:t>
            </a:r>
            <a:r>
              <a:rPr lang="el-GR" sz="1400" b="1">
                <a:solidFill>
                  <a:srgbClr val="1C195D"/>
                </a:solidFill>
              </a:rPr>
              <a:t>  </a:t>
            </a:r>
            <a:endParaRPr lang="el-GR" sz="1400" b="1"/>
          </a:p>
        </p:txBody>
      </p:sp>
      <p:sp>
        <p:nvSpPr>
          <p:cNvPr id="20" name="19 - Ορθογώνιο"/>
          <p:cNvSpPr/>
          <p:nvPr/>
        </p:nvSpPr>
        <p:spPr>
          <a:xfrm>
            <a:off x="2273300" y="5775325"/>
            <a:ext cx="4406900" cy="555537"/>
          </a:xfrm>
          <a:prstGeom prst="rect">
            <a:avLst/>
          </a:prstGeom>
          <a:solidFill>
            <a:schemeClr val="accent3">
              <a:lumMod val="60000"/>
              <a:lumOff val="40000"/>
            </a:schemeClr>
          </a:solidFill>
          <a:ln>
            <a:solidFill>
              <a:srgbClr val="2D4E77"/>
            </a:solidFill>
          </a:ln>
        </p:spPr>
        <p:txBody>
          <a:bodyPr>
            <a:spAutoFit/>
          </a:bodyPr>
          <a:lstStyle/>
          <a:p>
            <a:pPr algn="ctr" defTabSz="466725">
              <a:lnSpc>
                <a:spcPct val="90000"/>
              </a:lnSpc>
              <a:spcAft>
                <a:spcPct val="35000"/>
              </a:spcAft>
              <a:defRPr/>
            </a:pPr>
            <a:r>
              <a:rPr lang="el-GR" sz="1400" dirty="0">
                <a:solidFill>
                  <a:schemeClr val="tx2">
                    <a:lumMod val="75000"/>
                  </a:schemeClr>
                </a:solidFill>
                <a:latin typeface="+mn-lt"/>
              </a:rPr>
              <a:t>Κοινωνικοί Εταίροι </a:t>
            </a:r>
            <a:endParaRPr lang="en-US" sz="1400" dirty="0" smtClean="0">
              <a:solidFill>
                <a:schemeClr val="tx2">
                  <a:lumMod val="75000"/>
                </a:schemeClr>
              </a:solidFill>
              <a:latin typeface="+mn-lt"/>
            </a:endParaRPr>
          </a:p>
          <a:p>
            <a:pPr algn="ctr" defTabSz="466725">
              <a:lnSpc>
                <a:spcPct val="90000"/>
              </a:lnSpc>
              <a:spcAft>
                <a:spcPct val="35000"/>
              </a:spcAft>
              <a:defRPr/>
            </a:pPr>
            <a:r>
              <a:rPr lang="el-GR" sz="1400" dirty="0" smtClean="0">
                <a:solidFill>
                  <a:schemeClr val="tx2">
                    <a:lumMod val="75000"/>
                  </a:schemeClr>
                </a:solidFill>
                <a:latin typeface="+mn-lt"/>
              </a:rPr>
              <a:t>Εμπειρογνώμονες</a:t>
            </a:r>
            <a:endParaRPr lang="el-GR" sz="1400" dirty="0">
              <a:solidFill>
                <a:schemeClr val="tx2">
                  <a:lumMod val="75000"/>
                </a:schemeClr>
              </a:solidFill>
              <a:latin typeface="+mn-lt"/>
            </a:endParaRPr>
          </a:p>
        </p:txBody>
      </p:sp>
      <p:sp>
        <p:nvSpPr>
          <p:cNvPr id="19467" name="20 - Ορθογώνιο"/>
          <p:cNvSpPr>
            <a:spLocks noChangeArrowheads="1"/>
          </p:cNvSpPr>
          <p:nvPr/>
        </p:nvSpPr>
        <p:spPr bwMode="auto">
          <a:xfrm>
            <a:off x="395288" y="1839169"/>
            <a:ext cx="2665412" cy="293687"/>
          </a:xfrm>
          <a:prstGeom prst="rect">
            <a:avLst/>
          </a:prstGeom>
          <a:gradFill rotWithShape="1">
            <a:gsLst>
              <a:gs pos="0">
                <a:srgbClr val="FBEAC7"/>
              </a:gs>
              <a:gs pos="17999">
                <a:srgbClr val="FEE7F2"/>
              </a:gs>
              <a:gs pos="36000">
                <a:srgbClr val="FAC77D"/>
              </a:gs>
              <a:gs pos="61000">
                <a:srgbClr val="FBA97D"/>
              </a:gs>
              <a:gs pos="82001">
                <a:srgbClr val="FBD49C"/>
              </a:gs>
              <a:gs pos="100000">
                <a:srgbClr val="FEE7F2"/>
              </a:gs>
            </a:gsLst>
            <a:lin ang="16200000"/>
          </a:gradFill>
          <a:ln w="9525">
            <a:solidFill>
              <a:srgbClr val="2D4E77"/>
            </a:solidFill>
            <a:miter lim="800000"/>
            <a:headEnd/>
            <a:tailEnd/>
          </a:ln>
        </p:spPr>
        <p:txBody>
          <a:bodyPr>
            <a:spAutoFit/>
          </a:bodyPr>
          <a:lstStyle/>
          <a:p>
            <a:pPr algn="just" defTabSz="466725">
              <a:lnSpc>
                <a:spcPct val="90000"/>
              </a:lnSpc>
              <a:spcBef>
                <a:spcPts val="1200"/>
              </a:spcBef>
              <a:spcAft>
                <a:spcPct val="35000"/>
              </a:spcAft>
            </a:pPr>
            <a:r>
              <a:rPr lang="el-GR" sz="1400" b="1" i="1">
                <a:solidFill>
                  <a:srgbClr val="17375E"/>
                </a:solidFill>
                <a:latin typeface="Calibri" pitchFamily="34" charset="0"/>
              </a:rPr>
              <a:t>ΣΥΜΒΟΥΛΙΟ ΚΑΙΝΟΤΟΜΙΑΣ</a:t>
            </a:r>
          </a:p>
        </p:txBody>
      </p:sp>
      <p:pic>
        <p:nvPicPr>
          <p:cNvPr id="17" name="Εικόνα 49"/>
          <p:cNvPicPr>
            <a:picLocks noChangeAspect="1" noChangeArrowheads="1"/>
          </p:cNvPicPr>
          <p:nvPr/>
        </p:nvPicPr>
        <p:blipFill>
          <a:blip r:embed="rId8" cstate="print"/>
          <a:srcRect/>
          <a:stretch>
            <a:fillRect/>
          </a:stretch>
        </p:blipFill>
        <p:spPr bwMode="auto">
          <a:xfrm>
            <a:off x="8028384" y="116632"/>
            <a:ext cx="901700" cy="648072"/>
          </a:xfrm>
          <a:prstGeom prst="rect">
            <a:avLst/>
          </a:prstGeom>
          <a:noFill/>
          <a:ln w="9525">
            <a:noFill/>
            <a:miter lim="800000"/>
            <a:headEnd/>
            <a:tailEnd/>
          </a:ln>
        </p:spPr>
      </p:pic>
      <p:pic>
        <p:nvPicPr>
          <p:cNvPr id="18" name="Picture 2" descr="logo_ypaan_GR_hd"/>
          <p:cNvPicPr>
            <a:picLocks noChangeAspect="1" noChangeArrowheads="1"/>
          </p:cNvPicPr>
          <p:nvPr/>
        </p:nvPicPr>
        <p:blipFill>
          <a:blip r:embed="rId9" cstate="print"/>
          <a:srcRect/>
          <a:stretch>
            <a:fillRect/>
          </a:stretch>
        </p:blipFill>
        <p:spPr bwMode="auto">
          <a:xfrm>
            <a:off x="1" y="44624"/>
            <a:ext cx="2146278" cy="404664"/>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2E8E52D-E969-4828-B692-307C836FB7C3}" type="slidenum">
              <a:rPr lang="el-GR" sz="1200">
                <a:solidFill>
                  <a:schemeClr val="tx1">
                    <a:tint val="75000"/>
                  </a:schemeClr>
                </a:solidFill>
                <a:latin typeface="+mn-lt"/>
                <a:cs typeface="+mn-cs"/>
              </a:rPr>
              <a:pPr algn="r" fontAlgn="auto">
                <a:spcBef>
                  <a:spcPts val="0"/>
                </a:spcBef>
                <a:spcAft>
                  <a:spcPts val="0"/>
                </a:spcAft>
                <a:defRPr/>
              </a:pPr>
              <a:t>3</a:t>
            </a:fld>
            <a:endParaRPr lang="el-GR" sz="1200" dirty="0">
              <a:solidFill>
                <a:schemeClr val="tx1">
                  <a:tint val="75000"/>
                </a:schemeClr>
              </a:solidFill>
              <a:latin typeface="+mn-lt"/>
              <a:cs typeface="+mn-cs"/>
            </a:endParaRPr>
          </a:p>
        </p:txBody>
      </p:sp>
      <p:sp>
        <p:nvSpPr>
          <p:cNvPr id="14" name="13 - Θέση ημερομηνίας"/>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19CE7D5B-6F06-4BE3-A298-4A38CDE9D90E}" type="datetime1">
              <a:rPr lang="el-GR" sz="1200">
                <a:solidFill>
                  <a:schemeClr val="tx1">
                    <a:tint val="75000"/>
                  </a:schemeClr>
                </a:solidFill>
                <a:latin typeface="+mn-lt"/>
                <a:cs typeface="+mn-cs"/>
              </a:rPr>
              <a:pPr fontAlgn="auto">
                <a:spcBef>
                  <a:spcPts val="0"/>
                </a:spcBef>
                <a:spcAft>
                  <a:spcPts val="0"/>
                </a:spcAft>
                <a:defRPr/>
              </a:pPr>
              <a:t>2/4/2014</a:t>
            </a:fld>
            <a:endParaRPr lang="el-GR" sz="1200">
              <a:solidFill>
                <a:schemeClr val="tx1">
                  <a:tint val="75000"/>
                </a:schemeClr>
              </a:solidFill>
              <a:latin typeface="+mn-lt"/>
              <a:cs typeface="+mn-cs"/>
            </a:endParaRPr>
          </a:p>
        </p:txBody>
      </p:sp>
      <p:pic>
        <p:nvPicPr>
          <p:cNvPr id="22535"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2537" name="14 - Ορθογώνιο"/>
          <p:cNvSpPr>
            <a:spLocks noChangeArrowheads="1"/>
          </p:cNvSpPr>
          <p:nvPr/>
        </p:nvSpPr>
        <p:spPr bwMode="auto">
          <a:xfrm>
            <a:off x="395288" y="1196975"/>
            <a:ext cx="6551612" cy="304800"/>
          </a:xfrm>
          <a:prstGeom prst="rect">
            <a:avLst/>
          </a:prstGeom>
          <a:noFill/>
          <a:ln w="9525">
            <a:noFill/>
            <a:miter lim="800000"/>
            <a:headEnd/>
            <a:tailEnd/>
          </a:ln>
        </p:spPr>
        <p:txBody>
          <a:bodyPr>
            <a:spAutoFit/>
          </a:bodyPr>
          <a:lstStyle/>
          <a:p>
            <a:r>
              <a:rPr lang="el-GR" sz="1400" b="1">
                <a:solidFill>
                  <a:srgbClr val="1C195D"/>
                </a:solidFill>
              </a:rPr>
              <a:t>ΕΠΑνΕΚ 2014-2020 / </a:t>
            </a:r>
            <a:r>
              <a:rPr lang="el-GR" sz="1400" b="1" i="1">
                <a:solidFill>
                  <a:srgbClr val="1C195D"/>
                </a:solidFill>
              </a:rPr>
              <a:t>Τομεακές Ομάδες Σχεδιασμού</a:t>
            </a:r>
            <a:r>
              <a:rPr lang="el-GR" sz="1400" b="1">
                <a:solidFill>
                  <a:srgbClr val="1C195D"/>
                </a:solidFill>
              </a:rPr>
              <a:t>  </a:t>
            </a:r>
            <a:endParaRPr lang="el-GR" sz="1400" b="1"/>
          </a:p>
        </p:txBody>
      </p:sp>
      <p:sp>
        <p:nvSpPr>
          <p:cNvPr id="22538" name="2 - Θέση περιεχομένου"/>
          <p:cNvSpPr>
            <a:spLocks/>
          </p:cNvSpPr>
          <p:nvPr/>
        </p:nvSpPr>
        <p:spPr bwMode="auto">
          <a:xfrm>
            <a:off x="468313" y="1844824"/>
            <a:ext cx="7272337" cy="2160588"/>
          </a:xfrm>
          <a:prstGeom prst="rect">
            <a:avLst/>
          </a:prstGeom>
          <a:noFill/>
          <a:ln w="9525">
            <a:noFill/>
            <a:miter lim="800000"/>
            <a:headEnd/>
            <a:tailEnd/>
          </a:ln>
        </p:spPr>
        <p:txBody>
          <a:bodyPr/>
          <a:lstStyle/>
          <a:p>
            <a:pPr marL="342900" indent="-342900" algn="just" eaLnBrk="0" hangingPunct="0">
              <a:lnSpc>
                <a:spcPct val="80000"/>
              </a:lnSpc>
              <a:spcBef>
                <a:spcPct val="20000"/>
              </a:spcBef>
              <a:buFont typeface="Arial" charset="0"/>
              <a:buNone/>
            </a:pPr>
            <a:r>
              <a:rPr lang="en-US" sz="1400" b="1" i="1" dirty="0" err="1">
                <a:solidFill>
                  <a:srgbClr val="1C195D"/>
                </a:solidFill>
              </a:rPr>
              <a:t>i</a:t>
            </a:r>
            <a:r>
              <a:rPr lang="en-US" sz="1400" b="1" i="1" dirty="0">
                <a:solidFill>
                  <a:srgbClr val="1C195D"/>
                </a:solidFill>
              </a:rPr>
              <a:t>. </a:t>
            </a:r>
            <a:r>
              <a:rPr lang="el-GR" sz="1400" b="1" i="1" dirty="0">
                <a:solidFill>
                  <a:srgbClr val="1C195D"/>
                </a:solidFill>
              </a:rPr>
              <a:t>Μέλη Τομεακής Ομάδας Σχεδιασμού</a:t>
            </a:r>
          </a:p>
          <a:p>
            <a:pPr marL="342900" indent="-342900" algn="just" eaLnBrk="0" hangingPunct="0">
              <a:lnSpc>
                <a:spcPct val="80000"/>
              </a:lnSpc>
              <a:spcBef>
                <a:spcPct val="20000"/>
              </a:spcBef>
              <a:buFont typeface="Arial" charset="0"/>
              <a:buNone/>
            </a:pPr>
            <a:endParaRPr lang="el-GR" sz="1400" dirty="0">
              <a:solidFill>
                <a:srgbClr val="1C195D"/>
              </a:solidFill>
            </a:endParaRPr>
          </a:p>
          <a:p>
            <a:pPr marL="342900" indent="-342900" algn="just" eaLnBrk="0" hangingPunct="0">
              <a:lnSpc>
                <a:spcPct val="80000"/>
              </a:lnSpc>
              <a:spcBef>
                <a:spcPct val="20000"/>
              </a:spcBef>
              <a:buFont typeface="Arial" charset="0"/>
              <a:buNone/>
            </a:pPr>
            <a:r>
              <a:rPr lang="el-GR" sz="1400" dirty="0">
                <a:solidFill>
                  <a:srgbClr val="1C195D"/>
                </a:solidFill>
              </a:rPr>
              <a:t>Συντονιστής: 	</a:t>
            </a:r>
            <a:r>
              <a:rPr lang="el-GR" sz="1400" dirty="0" smtClean="0">
                <a:solidFill>
                  <a:srgbClr val="1C195D"/>
                </a:solidFill>
              </a:rPr>
              <a:t>Μέλος </a:t>
            </a:r>
            <a:r>
              <a:rPr lang="el-GR" sz="1400" dirty="0">
                <a:solidFill>
                  <a:srgbClr val="1C195D"/>
                </a:solidFill>
              </a:rPr>
              <a:t>της Κεντρικής Ομάδας Σχεδιασμού</a:t>
            </a:r>
          </a:p>
          <a:p>
            <a:pPr marL="342900" indent="-342900" algn="just" eaLnBrk="0" hangingPunct="0">
              <a:lnSpc>
                <a:spcPct val="80000"/>
              </a:lnSpc>
              <a:spcBef>
                <a:spcPct val="20000"/>
              </a:spcBef>
              <a:buFont typeface="Arial" charset="0"/>
              <a:buNone/>
            </a:pPr>
            <a:endParaRPr lang="el-GR" sz="1400" dirty="0">
              <a:solidFill>
                <a:srgbClr val="1C195D"/>
              </a:solidFill>
            </a:endParaRPr>
          </a:p>
          <a:p>
            <a:pPr marL="342900" indent="-342900" algn="just" eaLnBrk="0" hangingPunct="0">
              <a:spcBef>
                <a:spcPct val="20000"/>
              </a:spcBef>
              <a:buFont typeface="Arial" charset="0"/>
              <a:buNone/>
            </a:pPr>
            <a:r>
              <a:rPr lang="el-GR" sz="1400" dirty="0">
                <a:solidFill>
                  <a:srgbClr val="1C195D"/>
                </a:solidFill>
              </a:rPr>
              <a:t>Μέλη:		Στελέχη  Υπουργείου, αρμόδιου με Τομέα</a:t>
            </a:r>
          </a:p>
          <a:p>
            <a:pPr marL="342900" indent="-342900" algn="just" eaLnBrk="0" hangingPunct="0">
              <a:spcBef>
                <a:spcPct val="20000"/>
              </a:spcBef>
              <a:buFont typeface="Arial" charset="0"/>
              <a:buNone/>
            </a:pPr>
            <a:r>
              <a:rPr lang="el-GR" sz="1400" dirty="0">
                <a:solidFill>
                  <a:srgbClr val="1C195D"/>
                </a:solidFill>
              </a:rPr>
              <a:t>			Στελέχη ΕΥΔ ΕΠΑΕ, ΕΥΣΣΑΑΠ, ΓΓΕΤ</a:t>
            </a:r>
          </a:p>
          <a:p>
            <a:pPr marL="342900" indent="-342900" algn="just" eaLnBrk="0" hangingPunct="0">
              <a:spcBef>
                <a:spcPts val="600"/>
              </a:spcBef>
              <a:buFont typeface="Arial" charset="0"/>
              <a:buNone/>
            </a:pPr>
            <a:r>
              <a:rPr lang="el-GR" sz="1400" dirty="0">
                <a:solidFill>
                  <a:srgbClr val="1C195D"/>
                </a:solidFill>
              </a:rPr>
              <a:t>			</a:t>
            </a:r>
            <a:r>
              <a:rPr lang="el-GR" sz="1400" dirty="0" smtClean="0">
                <a:solidFill>
                  <a:srgbClr val="1C195D"/>
                </a:solidFill>
              </a:rPr>
              <a:t>Στελέχη Επαγγελματικών Συλλογικών Φορέων </a:t>
            </a:r>
            <a:endParaRPr lang="el-GR" sz="1400" dirty="0">
              <a:solidFill>
                <a:srgbClr val="1C195D"/>
              </a:solidFill>
            </a:endParaRPr>
          </a:p>
          <a:p>
            <a:pPr marL="342900" indent="-342900" algn="just" eaLnBrk="0" hangingPunct="0">
              <a:spcBef>
                <a:spcPct val="20000"/>
              </a:spcBef>
              <a:buFont typeface="Arial" charset="0"/>
              <a:buNone/>
            </a:pPr>
            <a:r>
              <a:rPr lang="el-GR" sz="1400" dirty="0">
                <a:solidFill>
                  <a:srgbClr val="1C195D"/>
                </a:solidFill>
              </a:rPr>
              <a:t>			</a:t>
            </a:r>
            <a:r>
              <a:rPr lang="el-GR" sz="1400" dirty="0" smtClean="0">
                <a:solidFill>
                  <a:srgbClr val="1C195D"/>
                </a:solidFill>
              </a:rPr>
              <a:t>Επιστημονική </a:t>
            </a:r>
            <a:r>
              <a:rPr lang="el-GR" sz="1400" dirty="0">
                <a:solidFill>
                  <a:srgbClr val="1C195D"/>
                </a:solidFill>
              </a:rPr>
              <a:t>πλαισίωση</a:t>
            </a:r>
          </a:p>
          <a:p>
            <a:pPr marL="342900" indent="-342900" algn="just" eaLnBrk="0" hangingPunct="0">
              <a:spcBef>
                <a:spcPct val="20000"/>
              </a:spcBef>
              <a:buFont typeface="Arial" charset="0"/>
              <a:buNone/>
            </a:pPr>
            <a:r>
              <a:rPr lang="el-GR" sz="1400" dirty="0">
                <a:solidFill>
                  <a:srgbClr val="1C195D"/>
                </a:solidFill>
              </a:rPr>
              <a:t>			Συναρμόδια Υπουργεία </a:t>
            </a:r>
            <a:r>
              <a:rPr lang="el-GR" sz="1400" i="1" dirty="0">
                <a:solidFill>
                  <a:srgbClr val="1C195D"/>
                </a:solidFill>
              </a:rPr>
              <a:t>&amp;</a:t>
            </a:r>
            <a:r>
              <a:rPr lang="el-GR" sz="1400" dirty="0">
                <a:solidFill>
                  <a:srgbClr val="1C195D"/>
                </a:solidFill>
              </a:rPr>
              <a:t> Δημόσιοι Φορείς, </a:t>
            </a:r>
            <a:r>
              <a:rPr lang="en-US" sz="1400" dirty="0">
                <a:solidFill>
                  <a:srgbClr val="1C195D"/>
                </a:solidFill>
              </a:rPr>
              <a:t>ad hoc </a:t>
            </a:r>
            <a:r>
              <a:rPr lang="el-GR" sz="1400" dirty="0">
                <a:solidFill>
                  <a:srgbClr val="1C195D"/>
                </a:solidFill>
              </a:rPr>
              <a:t>συμμετοχή</a:t>
            </a:r>
          </a:p>
          <a:p>
            <a:pPr marL="342900" lvl="4" indent="-342900" algn="just" eaLnBrk="0" hangingPunct="0">
              <a:spcBef>
                <a:spcPct val="20000"/>
              </a:spcBef>
              <a:buFont typeface="Arial" charset="0"/>
              <a:buNone/>
            </a:pPr>
            <a:r>
              <a:rPr lang="el-GR" sz="1400" dirty="0">
                <a:solidFill>
                  <a:srgbClr val="1C195D"/>
                </a:solidFill>
              </a:rPr>
              <a:t>			Στέλεχος του Συμβούλου Υποστήριξης  		  </a:t>
            </a:r>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sp>
        <p:nvSpPr>
          <p:cNvPr id="17" name="16 - Θέση ημερομηνίας"/>
          <p:cNvSpPr>
            <a:spLocks noGrp="1"/>
          </p:cNvSpPr>
          <p:nvPr>
            <p:ph type="dt" sz="half" idx="10"/>
          </p:nvPr>
        </p:nvSpPr>
        <p:spPr/>
        <p:txBody>
          <a:bodyPr/>
          <a:lstStyle/>
          <a:p>
            <a:pPr>
              <a:defRPr/>
            </a:pPr>
            <a:fld id="{41702A22-1CCF-481E-BD1A-908EF95CBF0E}" type="datetime1">
              <a:rPr lang="el-GR" smtClean="0"/>
              <a:pPr>
                <a:defRPr/>
              </a:pPr>
              <a:t>2/4/2014</a:t>
            </a:fld>
            <a:endParaRPr lang="el-GR"/>
          </a:p>
        </p:txBody>
      </p:sp>
      <p:sp>
        <p:nvSpPr>
          <p:cNvPr id="18" name="17 - Θέση αριθμού διαφάνειας"/>
          <p:cNvSpPr>
            <a:spLocks noGrp="1"/>
          </p:cNvSpPr>
          <p:nvPr>
            <p:ph type="sldNum" sz="quarter" idx="12"/>
          </p:nvPr>
        </p:nvSpPr>
        <p:spPr/>
        <p:txBody>
          <a:bodyPr/>
          <a:lstStyle/>
          <a:p>
            <a:pPr>
              <a:defRPr/>
            </a:pPr>
            <a:fld id="{688D4515-737F-47FE-88CA-9CA807B72B00}" type="slidenum">
              <a:rPr lang="el-GR" smtClean="0"/>
              <a:pPr>
                <a:defRPr/>
              </a:pPr>
              <a:t>3</a:t>
            </a:fld>
            <a:endParaRPr lang="el-GR"/>
          </a:p>
        </p:txBody>
      </p:sp>
      <p:pic>
        <p:nvPicPr>
          <p:cNvPr id="20"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A6AC8E1-B55F-40D3-AA83-20A495ECAAFE}" type="slidenum">
              <a:rPr lang="el-GR" sz="1200">
                <a:solidFill>
                  <a:schemeClr val="tx1">
                    <a:tint val="75000"/>
                  </a:schemeClr>
                </a:solidFill>
                <a:latin typeface="+mn-lt"/>
                <a:cs typeface="+mn-cs"/>
              </a:rPr>
              <a:pPr algn="r" fontAlgn="auto">
                <a:spcBef>
                  <a:spcPts val="0"/>
                </a:spcBef>
                <a:spcAft>
                  <a:spcPts val="0"/>
                </a:spcAft>
                <a:defRPr/>
              </a:pPr>
              <a:t>4</a:t>
            </a:fld>
            <a:endParaRPr lang="el-GR" sz="1200" dirty="0">
              <a:solidFill>
                <a:schemeClr val="tx1">
                  <a:tint val="75000"/>
                </a:schemeClr>
              </a:solidFill>
              <a:latin typeface="+mn-lt"/>
              <a:cs typeface="+mn-cs"/>
            </a:endParaRPr>
          </a:p>
        </p:txBody>
      </p:sp>
      <p:sp>
        <p:nvSpPr>
          <p:cNvPr id="14" name="13 - Θέση ημερομηνίας"/>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19CE7D5B-6F06-4BE3-A298-4A38CDE9D90E}" type="datetime1">
              <a:rPr lang="el-GR" sz="1200">
                <a:solidFill>
                  <a:schemeClr val="tx1">
                    <a:tint val="75000"/>
                  </a:schemeClr>
                </a:solidFill>
                <a:latin typeface="+mn-lt"/>
                <a:cs typeface="+mn-cs"/>
              </a:rPr>
              <a:pPr fontAlgn="auto">
                <a:spcBef>
                  <a:spcPts val="0"/>
                </a:spcBef>
                <a:spcAft>
                  <a:spcPts val="0"/>
                </a:spcAft>
                <a:defRPr/>
              </a:pPr>
              <a:t>2/4/2014</a:t>
            </a:fld>
            <a:endParaRPr lang="el-GR" sz="1200">
              <a:solidFill>
                <a:schemeClr val="tx1">
                  <a:tint val="75000"/>
                </a:schemeClr>
              </a:solidFill>
              <a:latin typeface="+mn-lt"/>
              <a:cs typeface="+mn-cs"/>
            </a:endParaRPr>
          </a:p>
        </p:txBody>
      </p:sp>
      <p:pic>
        <p:nvPicPr>
          <p:cNvPr id="23559"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3560" name="2 - Θέση περιεχομένου"/>
          <p:cNvSpPr txBox="1">
            <a:spLocks/>
          </p:cNvSpPr>
          <p:nvPr/>
        </p:nvSpPr>
        <p:spPr bwMode="auto">
          <a:xfrm>
            <a:off x="468313" y="1773238"/>
            <a:ext cx="8135937" cy="3930650"/>
          </a:xfrm>
          <a:prstGeom prst="rect">
            <a:avLst/>
          </a:prstGeom>
          <a:noFill/>
          <a:ln w="9525">
            <a:noFill/>
            <a:miter lim="800000"/>
            <a:headEnd/>
            <a:tailEnd/>
          </a:ln>
        </p:spPr>
        <p:txBody>
          <a:bodyPr/>
          <a:lstStyle/>
          <a:p>
            <a:pPr marL="342900" indent="-342900" algn="just" eaLnBrk="0" hangingPunct="0">
              <a:lnSpc>
                <a:spcPct val="70000"/>
              </a:lnSpc>
              <a:spcBef>
                <a:spcPct val="20000"/>
              </a:spcBef>
            </a:pPr>
            <a:r>
              <a:rPr lang="en-US" sz="1400" b="1" i="1" dirty="0">
                <a:solidFill>
                  <a:srgbClr val="1C195D"/>
                </a:solidFill>
              </a:rPr>
              <a:t>ii. </a:t>
            </a:r>
            <a:r>
              <a:rPr lang="el-GR" sz="1400" b="1" i="1" dirty="0">
                <a:solidFill>
                  <a:srgbClr val="1C195D"/>
                </a:solidFill>
              </a:rPr>
              <a:t>Έργο των Τομεακών Ομάδων </a:t>
            </a:r>
            <a:r>
              <a:rPr lang="el-GR" sz="1400" b="1" i="1" dirty="0" smtClean="0">
                <a:solidFill>
                  <a:srgbClr val="1C195D"/>
                </a:solidFill>
              </a:rPr>
              <a:t>Σχεδιασμού</a:t>
            </a:r>
            <a:endParaRPr lang="el-GR" sz="1400" b="1" i="1" dirty="0">
              <a:solidFill>
                <a:srgbClr val="1C195D"/>
              </a:solidFill>
            </a:endParaRPr>
          </a:p>
          <a:p>
            <a:pPr marL="342900" indent="-342900" algn="just" eaLnBrk="0" hangingPunct="0">
              <a:lnSpc>
                <a:spcPct val="70000"/>
              </a:lnSpc>
              <a:spcBef>
                <a:spcPct val="20000"/>
              </a:spcBef>
            </a:pPr>
            <a:endParaRPr lang="el-GR" sz="1400" dirty="0">
              <a:solidFill>
                <a:srgbClr val="1C195D"/>
              </a:solidFill>
            </a:endParaRPr>
          </a:p>
          <a:p>
            <a:pPr marL="342900" indent="-342900" algn="just">
              <a:lnSpc>
                <a:spcPct val="110000"/>
              </a:lnSpc>
              <a:buFont typeface="Wingdings" pitchFamily="2" charset="2"/>
              <a:buChar char="Ø"/>
            </a:pPr>
            <a:r>
              <a:rPr lang="el-GR" sz="1400" b="1" dirty="0">
                <a:solidFill>
                  <a:srgbClr val="1C195D"/>
                </a:solidFill>
              </a:rPr>
              <a:t>Συγκέντρωση </a:t>
            </a:r>
            <a:r>
              <a:rPr lang="el-GR" sz="1400" b="1" dirty="0" smtClean="0">
                <a:solidFill>
                  <a:srgbClr val="1C195D"/>
                </a:solidFill>
              </a:rPr>
              <a:t>&amp; επεξεργασία υλικού τομέα</a:t>
            </a:r>
            <a:endParaRPr lang="el-GR" sz="1400" b="1" dirty="0">
              <a:solidFill>
                <a:srgbClr val="1C195D"/>
              </a:solidFill>
            </a:endParaRPr>
          </a:p>
          <a:p>
            <a:pPr marL="342900" indent="-342900" algn="just">
              <a:lnSpc>
                <a:spcPct val="110000"/>
              </a:lnSpc>
              <a:buFont typeface="Wingdings" pitchFamily="2" charset="2"/>
              <a:buNone/>
            </a:pPr>
            <a:r>
              <a:rPr lang="el-GR" sz="1400" dirty="0">
                <a:solidFill>
                  <a:srgbClr val="1C195D"/>
                </a:solidFill>
              </a:rPr>
              <a:t>	- </a:t>
            </a:r>
            <a:r>
              <a:rPr lang="el-GR" sz="1400" dirty="0" smtClean="0">
                <a:solidFill>
                  <a:srgbClr val="1C195D"/>
                </a:solidFill>
              </a:rPr>
              <a:t>Ανάλυση υπάρχοντος υλικού (μελέτες) </a:t>
            </a:r>
            <a:endParaRPr lang="el-GR" sz="1400" dirty="0">
              <a:solidFill>
                <a:srgbClr val="1C195D"/>
              </a:solidFill>
            </a:endParaRPr>
          </a:p>
          <a:p>
            <a:pPr marL="342900" indent="-342900" algn="just">
              <a:lnSpc>
                <a:spcPct val="110000"/>
              </a:lnSpc>
              <a:buFont typeface="Wingdings" pitchFamily="2" charset="2"/>
              <a:buNone/>
            </a:pPr>
            <a:r>
              <a:rPr lang="el-GR" sz="1400" dirty="0">
                <a:solidFill>
                  <a:srgbClr val="1C195D"/>
                </a:solidFill>
              </a:rPr>
              <a:t>	- </a:t>
            </a:r>
            <a:r>
              <a:rPr lang="el-GR" sz="1400" dirty="0" smtClean="0">
                <a:solidFill>
                  <a:srgbClr val="1C195D"/>
                </a:solidFill>
              </a:rPr>
              <a:t>Καταγραφή προτάσεων αρμόδιων φορέων, εμπειρογνωμόνων κα μέσω συνεντεύξεων</a:t>
            </a:r>
            <a:endParaRPr lang="el-GR" sz="1400" dirty="0">
              <a:solidFill>
                <a:srgbClr val="1C195D"/>
              </a:solidFill>
            </a:endParaRPr>
          </a:p>
          <a:p>
            <a:pPr marL="342900" indent="-342900" algn="just">
              <a:lnSpc>
                <a:spcPct val="110000"/>
              </a:lnSpc>
              <a:buFont typeface="Wingdings" pitchFamily="2" charset="2"/>
              <a:buNone/>
            </a:pPr>
            <a:r>
              <a:rPr lang="el-GR" sz="1400" dirty="0">
                <a:solidFill>
                  <a:srgbClr val="1C195D"/>
                </a:solidFill>
              </a:rPr>
              <a:t>	- </a:t>
            </a:r>
            <a:r>
              <a:rPr lang="el-GR" sz="1400" dirty="0" smtClean="0">
                <a:solidFill>
                  <a:srgbClr val="1C195D"/>
                </a:solidFill>
              </a:rPr>
              <a:t>Εκτίμηση δεσμεύσεων </a:t>
            </a:r>
            <a:r>
              <a:rPr lang="el-GR" sz="1400" dirty="0">
                <a:solidFill>
                  <a:srgbClr val="1C195D"/>
                </a:solidFill>
              </a:rPr>
              <a:t>από ΕΣΠΑ (2007-2013</a:t>
            </a:r>
            <a:r>
              <a:rPr lang="el-GR" sz="1400" dirty="0" smtClean="0">
                <a:solidFill>
                  <a:srgbClr val="1C195D"/>
                </a:solidFill>
              </a:rPr>
              <a:t>)</a:t>
            </a:r>
          </a:p>
          <a:p>
            <a:pPr marL="342900" indent="-342900" algn="just">
              <a:lnSpc>
                <a:spcPct val="110000"/>
              </a:lnSpc>
              <a:buFont typeface="Wingdings" pitchFamily="2" charset="2"/>
              <a:buNone/>
            </a:pPr>
            <a:endParaRPr lang="el-GR" sz="1400" dirty="0">
              <a:solidFill>
                <a:srgbClr val="1C195D"/>
              </a:solidFill>
            </a:endParaRPr>
          </a:p>
          <a:p>
            <a:pPr marL="342900" indent="-342900" algn="just">
              <a:lnSpc>
                <a:spcPct val="110000"/>
              </a:lnSpc>
              <a:buFont typeface="Wingdings" pitchFamily="2" charset="2"/>
              <a:buChar char="Ø"/>
            </a:pPr>
            <a:r>
              <a:rPr lang="el-GR" sz="1400" b="1" dirty="0" smtClean="0">
                <a:solidFill>
                  <a:srgbClr val="1C195D"/>
                </a:solidFill>
              </a:rPr>
              <a:t>Διατύπωση της στρατηγικής ανάπτυξης του τομέα</a:t>
            </a:r>
            <a:r>
              <a:rPr lang="el-GR" sz="1400" dirty="0" smtClean="0">
                <a:solidFill>
                  <a:srgbClr val="1C195D"/>
                </a:solidFill>
              </a:rPr>
              <a:t> με </a:t>
            </a:r>
            <a:r>
              <a:rPr lang="el-GR" sz="1400" b="1" dirty="0" smtClean="0">
                <a:solidFill>
                  <a:srgbClr val="1C195D"/>
                </a:solidFill>
              </a:rPr>
              <a:t>συγκεκριμένες αλυσίδες αξίας και των ποιοτικών </a:t>
            </a:r>
            <a:r>
              <a:rPr lang="el-GR" sz="1400" b="1" dirty="0">
                <a:solidFill>
                  <a:srgbClr val="1C195D"/>
                </a:solidFill>
              </a:rPr>
              <a:t>στόχων για το </a:t>
            </a:r>
            <a:r>
              <a:rPr lang="el-GR" sz="1400" b="1" dirty="0" smtClean="0">
                <a:solidFill>
                  <a:srgbClr val="1C195D"/>
                </a:solidFill>
              </a:rPr>
              <a:t>2023</a:t>
            </a:r>
          </a:p>
          <a:p>
            <a:pPr marL="342900" indent="-342900" algn="just">
              <a:lnSpc>
                <a:spcPct val="110000"/>
              </a:lnSpc>
            </a:pPr>
            <a:endParaRPr lang="el-GR" sz="1400" dirty="0">
              <a:solidFill>
                <a:srgbClr val="1C195D"/>
              </a:solidFill>
            </a:endParaRPr>
          </a:p>
          <a:p>
            <a:pPr marL="342900" indent="-342900" algn="just">
              <a:lnSpc>
                <a:spcPct val="110000"/>
              </a:lnSpc>
              <a:buFont typeface="Wingdings" pitchFamily="2" charset="2"/>
              <a:buChar char="Ø"/>
            </a:pPr>
            <a:r>
              <a:rPr lang="el-GR" sz="1400" b="1" dirty="0">
                <a:solidFill>
                  <a:srgbClr val="1C195D"/>
                </a:solidFill>
              </a:rPr>
              <a:t>Διαμόρφωση δεικτών για τον τομέα</a:t>
            </a:r>
            <a:r>
              <a:rPr lang="el-GR" sz="1400" dirty="0">
                <a:solidFill>
                  <a:srgbClr val="1C195D"/>
                </a:solidFill>
              </a:rPr>
              <a:t> κατά την </a:t>
            </a:r>
            <a:r>
              <a:rPr lang="el-GR" sz="1400" u="sng" dirty="0">
                <a:solidFill>
                  <a:srgbClr val="1C195D"/>
                </a:solidFill>
              </a:rPr>
              <a:t>έναρξη της ΠΠ</a:t>
            </a:r>
            <a:r>
              <a:rPr lang="el-GR" sz="1400" dirty="0">
                <a:solidFill>
                  <a:srgbClr val="1C195D"/>
                </a:solidFill>
              </a:rPr>
              <a:t> και αντίστοιχων </a:t>
            </a:r>
            <a:r>
              <a:rPr lang="el-GR" sz="1400" b="1" dirty="0">
                <a:solidFill>
                  <a:srgbClr val="1C195D"/>
                </a:solidFill>
              </a:rPr>
              <a:t>ποσοτικών στόχων</a:t>
            </a:r>
            <a:r>
              <a:rPr lang="el-GR" sz="1400" dirty="0">
                <a:solidFill>
                  <a:srgbClr val="1C195D"/>
                </a:solidFill>
              </a:rPr>
              <a:t> στη </a:t>
            </a:r>
            <a:r>
              <a:rPr lang="el-GR" sz="1400" u="sng" dirty="0">
                <a:solidFill>
                  <a:srgbClr val="1C195D"/>
                </a:solidFill>
              </a:rPr>
              <a:t>λήξη</a:t>
            </a:r>
            <a:r>
              <a:rPr lang="el-GR" sz="1400" dirty="0">
                <a:solidFill>
                  <a:srgbClr val="1C195D"/>
                </a:solidFill>
              </a:rPr>
              <a:t> της </a:t>
            </a:r>
            <a:r>
              <a:rPr lang="el-GR" sz="1400" dirty="0" smtClean="0">
                <a:solidFill>
                  <a:srgbClr val="1C195D"/>
                </a:solidFill>
              </a:rPr>
              <a:t>ΠΠ</a:t>
            </a:r>
          </a:p>
          <a:p>
            <a:pPr marL="342900" indent="-342900" algn="just">
              <a:lnSpc>
                <a:spcPct val="110000"/>
              </a:lnSpc>
            </a:pPr>
            <a:endParaRPr lang="el-GR" sz="1400" dirty="0">
              <a:solidFill>
                <a:srgbClr val="1C195D"/>
              </a:solidFill>
            </a:endParaRPr>
          </a:p>
          <a:p>
            <a:pPr marL="342900" indent="-342900" algn="just">
              <a:lnSpc>
                <a:spcPct val="110000"/>
              </a:lnSpc>
              <a:buFont typeface="Wingdings" pitchFamily="2" charset="2"/>
              <a:buChar char="Ø"/>
            </a:pPr>
            <a:r>
              <a:rPr lang="el-GR" sz="1400" b="1" dirty="0">
                <a:solidFill>
                  <a:srgbClr val="1C195D"/>
                </a:solidFill>
              </a:rPr>
              <a:t>Διατύπωση των προτάσεων δράσης</a:t>
            </a:r>
            <a:r>
              <a:rPr lang="el-GR" sz="1400" dirty="0">
                <a:solidFill>
                  <a:srgbClr val="1C195D"/>
                </a:solidFill>
              </a:rPr>
              <a:t> για την επίτευξη των στόχων σε </a:t>
            </a:r>
            <a:r>
              <a:rPr lang="el-GR" sz="1400" u="sng" dirty="0">
                <a:solidFill>
                  <a:srgbClr val="1C195D"/>
                </a:solidFill>
              </a:rPr>
              <a:t>θεσμικό, </a:t>
            </a:r>
            <a:r>
              <a:rPr lang="el-GR" sz="1400" u="sng" dirty="0" smtClean="0">
                <a:solidFill>
                  <a:srgbClr val="1C195D"/>
                </a:solidFill>
              </a:rPr>
              <a:t>οργανωτικό,  χρηματοοικονομικό </a:t>
            </a:r>
            <a:r>
              <a:rPr lang="el-GR" sz="1400" u="sng" dirty="0">
                <a:solidFill>
                  <a:srgbClr val="1C195D"/>
                </a:solidFill>
              </a:rPr>
              <a:t>επίπεδο</a:t>
            </a:r>
            <a:r>
              <a:rPr lang="el-GR" sz="1400" dirty="0">
                <a:solidFill>
                  <a:srgbClr val="1C195D"/>
                </a:solidFill>
              </a:rPr>
              <a:t> (προϋπολογισμοί, χρηματοδοτικά εργαλεία) και </a:t>
            </a:r>
            <a:r>
              <a:rPr lang="el-GR" sz="1400" b="1" dirty="0">
                <a:solidFill>
                  <a:srgbClr val="1C195D"/>
                </a:solidFill>
              </a:rPr>
              <a:t>χρονοδιαγράμματος </a:t>
            </a:r>
            <a:r>
              <a:rPr lang="el-GR" sz="1400" b="1" dirty="0" smtClean="0">
                <a:solidFill>
                  <a:srgbClr val="1C195D"/>
                </a:solidFill>
              </a:rPr>
              <a:t>παρεμβάσεων</a:t>
            </a:r>
          </a:p>
          <a:p>
            <a:pPr marL="342900" indent="-342900" algn="just">
              <a:lnSpc>
                <a:spcPct val="110000"/>
              </a:lnSpc>
            </a:pPr>
            <a:endParaRPr lang="el-GR" sz="1400" b="1" dirty="0">
              <a:solidFill>
                <a:srgbClr val="1C195D"/>
              </a:solidFill>
            </a:endParaRPr>
          </a:p>
          <a:p>
            <a:pPr marL="342900" indent="-342900" algn="just">
              <a:lnSpc>
                <a:spcPct val="110000"/>
              </a:lnSpc>
              <a:buFont typeface="Wingdings" pitchFamily="2" charset="2"/>
              <a:buChar char="Ø"/>
            </a:pPr>
            <a:r>
              <a:rPr lang="el-GR" sz="1400" b="1" dirty="0">
                <a:solidFill>
                  <a:srgbClr val="1C195D"/>
                </a:solidFill>
              </a:rPr>
              <a:t>Πρόταση </a:t>
            </a:r>
            <a:r>
              <a:rPr lang="el-GR" sz="1400" b="1" dirty="0" smtClean="0">
                <a:solidFill>
                  <a:srgbClr val="1C195D"/>
                </a:solidFill>
              </a:rPr>
              <a:t>Π/Υ</a:t>
            </a:r>
            <a:r>
              <a:rPr lang="el-GR" sz="1400" dirty="0" smtClean="0">
                <a:solidFill>
                  <a:srgbClr val="1C195D"/>
                </a:solidFill>
              </a:rPr>
              <a:t>με </a:t>
            </a:r>
            <a:r>
              <a:rPr lang="el-GR" sz="1400" dirty="0">
                <a:solidFill>
                  <a:srgbClr val="1C195D"/>
                </a:solidFill>
              </a:rPr>
              <a:t>κατανομή κατά κατηγορία παρέμβασης</a:t>
            </a:r>
          </a:p>
          <a:p>
            <a:pPr marL="342900" indent="-342900" algn="just">
              <a:lnSpc>
                <a:spcPct val="110000"/>
              </a:lnSpc>
              <a:buFont typeface="Wingdings" pitchFamily="2" charset="2"/>
              <a:buChar char="Ø"/>
            </a:pPr>
            <a:endParaRPr lang="el-GR" sz="1400" b="1" dirty="0">
              <a:solidFill>
                <a:srgbClr val="1C195D"/>
              </a:solidFill>
            </a:endParaRPr>
          </a:p>
        </p:txBody>
      </p:sp>
      <p:sp>
        <p:nvSpPr>
          <p:cNvPr id="23561" name="14 - Ορθογώνιο"/>
          <p:cNvSpPr>
            <a:spLocks noChangeArrowheads="1"/>
          </p:cNvSpPr>
          <p:nvPr/>
        </p:nvSpPr>
        <p:spPr bwMode="auto">
          <a:xfrm>
            <a:off x="395288" y="1196975"/>
            <a:ext cx="6551612" cy="304800"/>
          </a:xfrm>
          <a:prstGeom prst="rect">
            <a:avLst/>
          </a:prstGeom>
          <a:noFill/>
          <a:ln w="9525">
            <a:noFill/>
            <a:miter lim="800000"/>
            <a:headEnd/>
            <a:tailEnd/>
          </a:ln>
        </p:spPr>
        <p:txBody>
          <a:bodyPr>
            <a:spAutoFit/>
          </a:bodyPr>
          <a:lstStyle/>
          <a:p>
            <a:r>
              <a:rPr lang="el-GR" sz="1400" b="1">
                <a:solidFill>
                  <a:srgbClr val="1C195D"/>
                </a:solidFill>
              </a:rPr>
              <a:t>ΕΠΑνΕΚ 2014-2020 / </a:t>
            </a:r>
            <a:r>
              <a:rPr lang="el-GR" sz="1400" b="1" i="1">
                <a:solidFill>
                  <a:srgbClr val="1C195D"/>
                </a:solidFill>
              </a:rPr>
              <a:t>Τομεακές Ομάδες Σχεδιασμού</a:t>
            </a:r>
            <a:r>
              <a:rPr lang="el-GR" sz="1400" b="1">
                <a:solidFill>
                  <a:srgbClr val="1C195D"/>
                </a:solidFill>
              </a:rPr>
              <a:t>  </a:t>
            </a:r>
            <a:endParaRPr lang="el-GR" sz="1400" b="1"/>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sp>
        <p:nvSpPr>
          <p:cNvPr id="17" name="16 - Θέση ημερομηνίας"/>
          <p:cNvSpPr>
            <a:spLocks noGrp="1"/>
          </p:cNvSpPr>
          <p:nvPr>
            <p:ph type="dt" sz="half" idx="10"/>
          </p:nvPr>
        </p:nvSpPr>
        <p:spPr/>
        <p:txBody>
          <a:bodyPr/>
          <a:lstStyle/>
          <a:p>
            <a:pPr>
              <a:defRPr/>
            </a:pPr>
            <a:fld id="{0AA0B20B-EEDA-4BFC-8031-57F3A0E54D2A}" type="datetime1">
              <a:rPr lang="el-GR" smtClean="0"/>
              <a:pPr>
                <a:defRPr/>
              </a:pPr>
              <a:t>2/4/2014</a:t>
            </a:fld>
            <a:endParaRPr lang="el-GR"/>
          </a:p>
        </p:txBody>
      </p:sp>
      <p:sp>
        <p:nvSpPr>
          <p:cNvPr id="18" name="17 - Θέση αριθμού διαφάνειας"/>
          <p:cNvSpPr>
            <a:spLocks noGrp="1"/>
          </p:cNvSpPr>
          <p:nvPr>
            <p:ph type="sldNum" sz="quarter" idx="12"/>
          </p:nvPr>
        </p:nvSpPr>
        <p:spPr/>
        <p:txBody>
          <a:bodyPr/>
          <a:lstStyle/>
          <a:p>
            <a:pPr>
              <a:defRPr/>
            </a:pPr>
            <a:fld id="{688D4515-737F-47FE-88CA-9CA807B72B00}" type="slidenum">
              <a:rPr lang="el-GR" smtClean="0"/>
              <a:pPr>
                <a:defRPr/>
              </a:pPr>
              <a:t>4</a:t>
            </a:fld>
            <a:endParaRPr lang="el-GR"/>
          </a:p>
        </p:txBody>
      </p:sp>
      <p:pic>
        <p:nvPicPr>
          <p:cNvPr id="20"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a:spLocks noGrp="1"/>
          </p:cNvSpPr>
          <p:nvPr>
            <p:ph type="sldNum" sz="quarter" idx="12"/>
          </p:nvPr>
        </p:nvSpPr>
        <p:spPr/>
        <p:txBody>
          <a:bodyPr/>
          <a:lstStyle/>
          <a:p>
            <a:pPr>
              <a:defRPr/>
            </a:pPr>
            <a:fld id="{C347F7A3-246B-48EF-8FCA-6BEB427A0D2D}" type="slidenum">
              <a:rPr lang="el-GR"/>
              <a:pPr>
                <a:defRPr/>
              </a:pPr>
              <a:t>5</a:t>
            </a:fld>
            <a:endParaRPr lang="el-GR" dirty="0"/>
          </a:p>
        </p:txBody>
      </p:sp>
      <p:sp>
        <p:nvSpPr>
          <p:cNvPr id="14" name="13 - Θέση ημερομηνίας"/>
          <p:cNvSpPr>
            <a:spLocks noGrp="1"/>
          </p:cNvSpPr>
          <p:nvPr>
            <p:ph type="dt" sz="quarter" idx="10"/>
          </p:nvPr>
        </p:nvSpPr>
        <p:spPr/>
        <p:txBody>
          <a:bodyPr/>
          <a:lstStyle/>
          <a:p>
            <a:pPr>
              <a:defRPr/>
            </a:pPr>
            <a:fld id="{BC12DDE9-292D-4B26-9FD5-C92725ADFE29}" type="datetime1">
              <a:rPr lang="el-GR" smtClean="0"/>
              <a:pPr>
                <a:defRPr/>
              </a:pPr>
              <a:t>2/4/2014</a:t>
            </a:fld>
            <a:endParaRPr lang="el-GR"/>
          </a:p>
        </p:txBody>
      </p:sp>
      <p:pic>
        <p:nvPicPr>
          <p:cNvPr id="24583"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4584" name="2 - Θέση περιεχομένου"/>
          <p:cNvSpPr txBox="1">
            <a:spLocks/>
          </p:cNvSpPr>
          <p:nvPr/>
        </p:nvSpPr>
        <p:spPr bwMode="auto">
          <a:xfrm>
            <a:off x="683568" y="1700808"/>
            <a:ext cx="7800975" cy="2519363"/>
          </a:xfrm>
          <a:prstGeom prst="rect">
            <a:avLst/>
          </a:prstGeom>
          <a:noFill/>
          <a:ln w="9525">
            <a:noFill/>
            <a:miter lim="800000"/>
            <a:headEnd/>
            <a:tailEnd/>
          </a:ln>
        </p:spPr>
        <p:txBody>
          <a:bodyPr/>
          <a:lstStyle/>
          <a:p>
            <a:pPr marL="342900" indent="-342900" algn="just" eaLnBrk="0" hangingPunct="0">
              <a:lnSpc>
                <a:spcPct val="70000"/>
              </a:lnSpc>
              <a:spcBef>
                <a:spcPct val="20000"/>
              </a:spcBef>
            </a:pPr>
            <a:endParaRPr lang="el-GR" sz="1400" b="1" i="1" dirty="0">
              <a:solidFill>
                <a:srgbClr val="1C195D"/>
              </a:solidFill>
            </a:endParaRPr>
          </a:p>
          <a:p>
            <a:pPr marL="342900" indent="-342900" algn="just" eaLnBrk="0" hangingPunct="0">
              <a:lnSpc>
                <a:spcPct val="70000"/>
              </a:lnSpc>
              <a:spcBef>
                <a:spcPct val="20000"/>
              </a:spcBef>
            </a:pPr>
            <a:endParaRPr lang="el-GR" sz="1400" dirty="0">
              <a:solidFill>
                <a:srgbClr val="1C195D"/>
              </a:solidFill>
            </a:endParaRPr>
          </a:p>
          <a:p>
            <a:pPr marL="342900" indent="-342900" algn="just">
              <a:buFont typeface="Wingdings" pitchFamily="2" charset="2"/>
              <a:buChar char="Ø"/>
            </a:pPr>
            <a:r>
              <a:rPr lang="el-GR" sz="1400" b="1" dirty="0">
                <a:solidFill>
                  <a:srgbClr val="1C195D"/>
                </a:solidFill>
              </a:rPr>
              <a:t>Θεσμικά, οργανωτικά και χρηματοοικονομικά προβλήματα </a:t>
            </a:r>
            <a:r>
              <a:rPr lang="el-GR" sz="1400" dirty="0" smtClean="0">
                <a:solidFill>
                  <a:srgbClr val="1C195D"/>
                </a:solidFill>
              </a:rPr>
              <a:t>μεσοπρόθεσμα </a:t>
            </a:r>
            <a:r>
              <a:rPr lang="el-GR" sz="1400" dirty="0">
                <a:solidFill>
                  <a:srgbClr val="1C195D"/>
                </a:solidFill>
              </a:rPr>
              <a:t>και </a:t>
            </a:r>
            <a:r>
              <a:rPr lang="el-GR" sz="1400" dirty="0" smtClean="0">
                <a:solidFill>
                  <a:srgbClr val="1C195D"/>
                </a:solidFill>
              </a:rPr>
              <a:t>μακροπρόθεσμα</a:t>
            </a:r>
          </a:p>
          <a:p>
            <a:pPr marL="342900" indent="-342900" algn="just">
              <a:buFont typeface="Wingdings" pitchFamily="2" charset="2"/>
              <a:buChar char="Ø"/>
            </a:pPr>
            <a:endParaRPr lang="el-GR" sz="1400" b="1" dirty="0">
              <a:solidFill>
                <a:srgbClr val="1C195D"/>
              </a:solidFill>
            </a:endParaRPr>
          </a:p>
          <a:p>
            <a:pPr marL="342900" indent="-342900" algn="just">
              <a:buFont typeface="Wingdings" pitchFamily="2" charset="2"/>
              <a:buChar char="Ø"/>
            </a:pPr>
            <a:r>
              <a:rPr lang="el-GR" sz="1400" b="1" dirty="0">
                <a:solidFill>
                  <a:srgbClr val="1C195D"/>
                </a:solidFill>
              </a:rPr>
              <a:t>Δυναμικά προϊόντα-υπηρεσίες </a:t>
            </a:r>
            <a:r>
              <a:rPr lang="el-GR" sz="1400" dirty="0">
                <a:solidFill>
                  <a:srgbClr val="1C195D"/>
                </a:solidFill>
              </a:rPr>
              <a:t>τομέα / </a:t>
            </a:r>
            <a:r>
              <a:rPr lang="el-GR" sz="1400" dirty="0" smtClean="0">
                <a:solidFill>
                  <a:srgbClr val="1C195D"/>
                </a:solidFill>
              </a:rPr>
              <a:t>αλυσίδες </a:t>
            </a:r>
            <a:r>
              <a:rPr lang="el-GR" sz="1400" dirty="0">
                <a:solidFill>
                  <a:srgbClr val="1C195D"/>
                </a:solidFill>
              </a:rPr>
              <a:t>αξίας σε παγκόσμιο επίπεδο και στην Ελλάδα</a:t>
            </a:r>
          </a:p>
          <a:p>
            <a:pPr marL="342900" indent="-342900" algn="just"/>
            <a:endParaRPr lang="el-GR" sz="1400" dirty="0">
              <a:solidFill>
                <a:srgbClr val="1C195D"/>
              </a:solidFill>
            </a:endParaRPr>
          </a:p>
          <a:p>
            <a:pPr marL="342900" indent="-342900" algn="just">
              <a:buFont typeface="Wingdings" pitchFamily="2" charset="2"/>
              <a:buChar char="Ø"/>
            </a:pPr>
            <a:r>
              <a:rPr lang="el-GR" sz="1400" dirty="0">
                <a:solidFill>
                  <a:srgbClr val="1C195D"/>
                </a:solidFill>
              </a:rPr>
              <a:t>Εντοπισμός </a:t>
            </a:r>
            <a:r>
              <a:rPr lang="el-GR" sz="1400" b="1" dirty="0">
                <a:solidFill>
                  <a:srgbClr val="1C195D"/>
                </a:solidFill>
              </a:rPr>
              <a:t>ισχυρών και αδύναμων σημείων </a:t>
            </a:r>
            <a:r>
              <a:rPr lang="el-GR" sz="1400" dirty="0">
                <a:solidFill>
                  <a:srgbClr val="1C195D"/>
                </a:solidFill>
              </a:rPr>
              <a:t>αλυσίδων αξίας τομέα στην </a:t>
            </a:r>
            <a:r>
              <a:rPr lang="el-GR" sz="1400" dirty="0" smtClean="0">
                <a:solidFill>
                  <a:srgbClr val="1C195D"/>
                </a:solidFill>
              </a:rPr>
              <a:t>Ελλάδα, Μέτρα </a:t>
            </a:r>
            <a:r>
              <a:rPr lang="el-GR" sz="1400" dirty="0">
                <a:solidFill>
                  <a:srgbClr val="1C195D"/>
                </a:solidFill>
              </a:rPr>
              <a:t>&amp; προϋποθέσεις </a:t>
            </a:r>
            <a:r>
              <a:rPr lang="el-GR" sz="1400" b="1" dirty="0">
                <a:solidFill>
                  <a:srgbClr val="1C195D"/>
                </a:solidFill>
              </a:rPr>
              <a:t>αναβάθμισης αλυσίδων αξίας </a:t>
            </a:r>
            <a:r>
              <a:rPr lang="el-GR" sz="1400" dirty="0" smtClean="0">
                <a:solidFill>
                  <a:srgbClr val="1C195D"/>
                </a:solidFill>
              </a:rPr>
              <a:t>(</a:t>
            </a:r>
            <a:r>
              <a:rPr lang="el-GR" sz="1400" dirty="0">
                <a:solidFill>
                  <a:srgbClr val="1C195D"/>
                </a:solidFill>
              </a:rPr>
              <a:t>θεσμικά-οργανωτικά-χρηματο οικονομικά) - </a:t>
            </a:r>
            <a:r>
              <a:rPr lang="el-GR" sz="1400" b="1" dirty="0">
                <a:solidFill>
                  <a:srgbClr val="1C195D"/>
                </a:solidFill>
              </a:rPr>
              <a:t>ανάπτυξη νέων </a:t>
            </a:r>
            <a:r>
              <a:rPr lang="el-GR" sz="1400" b="1" dirty="0" smtClean="0">
                <a:solidFill>
                  <a:srgbClr val="1C195D"/>
                </a:solidFill>
              </a:rPr>
              <a:t>αλυσίδων</a:t>
            </a:r>
            <a:endParaRPr lang="el-GR" sz="1400" dirty="0" smtClean="0">
              <a:solidFill>
                <a:srgbClr val="1C195D"/>
              </a:solidFill>
            </a:endParaRPr>
          </a:p>
          <a:p>
            <a:pPr marL="342900" indent="-342900" algn="just">
              <a:buFont typeface="Wingdings" pitchFamily="2" charset="2"/>
              <a:buChar char="Ø"/>
            </a:pPr>
            <a:endParaRPr lang="el-GR" sz="1400" dirty="0">
              <a:solidFill>
                <a:srgbClr val="1C195D"/>
              </a:solidFill>
            </a:endParaRPr>
          </a:p>
          <a:p>
            <a:pPr marL="342900" indent="-342900" algn="just">
              <a:buFont typeface="Wingdings" pitchFamily="2" charset="2"/>
              <a:buChar char="Ø"/>
            </a:pPr>
            <a:r>
              <a:rPr lang="el-GR" sz="1400" b="1" dirty="0">
                <a:solidFill>
                  <a:srgbClr val="1C195D"/>
                </a:solidFill>
              </a:rPr>
              <a:t>Δείκτες</a:t>
            </a:r>
            <a:r>
              <a:rPr lang="el-GR" sz="1400" dirty="0">
                <a:solidFill>
                  <a:srgbClr val="1C195D"/>
                </a:solidFill>
              </a:rPr>
              <a:t> στοχοθέτησης και παρακολούθησης δράσεων τομέα </a:t>
            </a:r>
          </a:p>
          <a:p>
            <a:pPr marL="342900" indent="-342900" algn="just">
              <a:buFont typeface="Wingdings" pitchFamily="2" charset="2"/>
              <a:buChar char="Ø"/>
            </a:pPr>
            <a:endParaRPr lang="el-GR" sz="1400" b="1" dirty="0" smtClean="0">
              <a:solidFill>
                <a:srgbClr val="1C195D"/>
              </a:solidFill>
            </a:endParaRPr>
          </a:p>
          <a:p>
            <a:pPr marL="342900" indent="-342900" algn="just">
              <a:buFont typeface="Wingdings" pitchFamily="2" charset="2"/>
              <a:buChar char="Ø"/>
            </a:pPr>
            <a:r>
              <a:rPr lang="el-GR" sz="1400" b="1" dirty="0" smtClean="0">
                <a:solidFill>
                  <a:srgbClr val="1C195D"/>
                </a:solidFill>
              </a:rPr>
              <a:t>Υπηρεσίες </a:t>
            </a:r>
            <a:r>
              <a:rPr lang="el-GR" sz="1400" b="1" dirty="0">
                <a:solidFill>
                  <a:srgbClr val="1C195D"/>
                </a:solidFill>
              </a:rPr>
              <a:t>και υποδομές </a:t>
            </a:r>
            <a:r>
              <a:rPr lang="el-GR" sz="1400" b="1" dirty="0" smtClean="0">
                <a:solidFill>
                  <a:srgbClr val="1C195D"/>
                </a:solidFill>
              </a:rPr>
              <a:t>υποστήριξης, αναγκαίοι πόροι </a:t>
            </a:r>
            <a:r>
              <a:rPr lang="el-GR" sz="1400" dirty="0" smtClean="0">
                <a:solidFill>
                  <a:srgbClr val="1C195D"/>
                </a:solidFill>
              </a:rPr>
              <a:t>(ανθρώπινοι, οικονομικοί), </a:t>
            </a:r>
            <a:r>
              <a:rPr lang="el-GR" sz="1400" b="1" dirty="0" smtClean="0">
                <a:solidFill>
                  <a:srgbClr val="1C195D"/>
                </a:solidFill>
              </a:rPr>
              <a:t>συνεργασίες, δικτυώσεις</a:t>
            </a:r>
          </a:p>
          <a:p>
            <a:pPr marL="342900" indent="-342900" algn="just"/>
            <a:endParaRPr lang="el-GR" sz="1400" b="1" dirty="0" smtClean="0">
              <a:solidFill>
                <a:srgbClr val="1C195D"/>
              </a:solidFill>
            </a:endParaRPr>
          </a:p>
          <a:p>
            <a:pPr marL="342900" indent="-342900" algn="just">
              <a:buFont typeface="Wingdings" pitchFamily="2" charset="2"/>
              <a:buChar char="Ø"/>
            </a:pPr>
            <a:r>
              <a:rPr lang="el-GR" sz="1400" b="1" dirty="0" smtClean="0">
                <a:solidFill>
                  <a:srgbClr val="1C195D"/>
                </a:solidFill>
              </a:rPr>
              <a:t>Φορείς </a:t>
            </a:r>
            <a:r>
              <a:rPr lang="el-GR" sz="1400" b="1" dirty="0">
                <a:solidFill>
                  <a:srgbClr val="1C195D"/>
                </a:solidFill>
              </a:rPr>
              <a:t>πολιτικής που εμπλέκονται </a:t>
            </a:r>
            <a:r>
              <a:rPr lang="el-GR" sz="1400" dirty="0">
                <a:solidFill>
                  <a:srgbClr val="1C195D"/>
                </a:solidFill>
              </a:rPr>
              <a:t>στην αντιμετώπιση προβλημάτων </a:t>
            </a:r>
            <a:r>
              <a:rPr lang="el-GR" sz="1400" i="1" dirty="0">
                <a:solidFill>
                  <a:srgbClr val="1C195D"/>
                </a:solidFill>
              </a:rPr>
              <a:t>&amp;</a:t>
            </a:r>
            <a:r>
              <a:rPr lang="el-GR" sz="1400" dirty="0">
                <a:solidFill>
                  <a:srgbClr val="1C195D"/>
                </a:solidFill>
              </a:rPr>
              <a:t> </a:t>
            </a:r>
            <a:r>
              <a:rPr lang="el-GR" sz="1400" b="1" dirty="0">
                <a:solidFill>
                  <a:srgbClr val="1C195D"/>
                </a:solidFill>
              </a:rPr>
              <a:t>πεδίο παρέμβασης </a:t>
            </a:r>
            <a:r>
              <a:rPr lang="el-GR" sz="1400" dirty="0">
                <a:solidFill>
                  <a:srgbClr val="1C195D"/>
                </a:solidFill>
              </a:rPr>
              <a:t>αυτών </a:t>
            </a:r>
            <a:r>
              <a:rPr lang="el-GR" sz="1400" dirty="0" smtClean="0">
                <a:solidFill>
                  <a:srgbClr val="1C195D"/>
                </a:solidFill>
              </a:rPr>
              <a:t>και εντοπισμός </a:t>
            </a:r>
            <a:r>
              <a:rPr lang="el-GR" sz="1400" dirty="0">
                <a:solidFill>
                  <a:srgbClr val="1C195D"/>
                </a:solidFill>
              </a:rPr>
              <a:t>λοιπών κατηγοριών φορέων που μπορούν να συμβάλλουν στην ταχεία υλοποίηση των </a:t>
            </a:r>
            <a:r>
              <a:rPr lang="el-GR" sz="1400" dirty="0" smtClean="0">
                <a:solidFill>
                  <a:srgbClr val="1C195D"/>
                </a:solidFill>
              </a:rPr>
              <a:t>δράσεων</a:t>
            </a:r>
          </a:p>
          <a:p>
            <a:pPr marL="342900" indent="-342900" algn="just">
              <a:buFont typeface="Wingdings" pitchFamily="2" charset="2"/>
              <a:buChar char="Ø"/>
            </a:pPr>
            <a:endParaRPr lang="el-GR" sz="1400" dirty="0">
              <a:solidFill>
                <a:srgbClr val="1C195D"/>
              </a:solidFill>
            </a:endParaRPr>
          </a:p>
          <a:p>
            <a:pPr marL="342900" indent="-342900" algn="just">
              <a:buFont typeface="Wingdings" pitchFamily="2" charset="2"/>
              <a:buChar char="Ø"/>
            </a:pPr>
            <a:r>
              <a:rPr lang="el-GR" sz="1400" dirty="0">
                <a:solidFill>
                  <a:srgbClr val="1C195D"/>
                </a:solidFill>
              </a:rPr>
              <a:t>Πρόταση κοινών στόχων, παραδοτέων</a:t>
            </a:r>
          </a:p>
          <a:p>
            <a:pPr marL="342900" indent="-342900" algn="just">
              <a:buFont typeface="Wingdings" pitchFamily="2" charset="2"/>
              <a:buChar char="Ø"/>
            </a:pPr>
            <a:endParaRPr lang="el-GR" sz="1200" dirty="0">
              <a:solidFill>
                <a:srgbClr val="1C195D"/>
              </a:solidFill>
            </a:endParaRPr>
          </a:p>
          <a:p>
            <a:pPr marL="342900" indent="-342900" algn="just">
              <a:lnSpc>
                <a:spcPct val="80000"/>
              </a:lnSpc>
              <a:buFont typeface="Wingdings" pitchFamily="2" charset="2"/>
              <a:buChar char="Ø"/>
            </a:pPr>
            <a:endParaRPr lang="el-GR" sz="1200" dirty="0">
              <a:solidFill>
                <a:srgbClr val="1C195D"/>
              </a:solidFill>
            </a:endParaRPr>
          </a:p>
          <a:p>
            <a:pPr marL="342900" indent="-342900" algn="just">
              <a:lnSpc>
                <a:spcPct val="110000"/>
              </a:lnSpc>
              <a:buFont typeface="Wingdings" pitchFamily="2" charset="2"/>
              <a:buChar char="Ø"/>
            </a:pPr>
            <a:endParaRPr lang="el-GR" sz="1400" dirty="0">
              <a:solidFill>
                <a:srgbClr val="1C195D"/>
              </a:solidFill>
            </a:endParaRPr>
          </a:p>
        </p:txBody>
      </p:sp>
      <p:sp>
        <p:nvSpPr>
          <p:cNvPr id="24585" name="14 - Ορθογώνιο"/>
          <p:cNvSpPr>
            <a:spLocks noChangeArrowheads="1"/>
          </p:cNvSpPr>
          <p:nvPr/>
        </p:nvSpPr>
        <p:spPr bwMode="auto">
          <a:xfrm>
            <a:off x="323850" y="1268413"/>
            <a:ext cx="7921625" cy="738664"/>
          </a:xfrm>
          <a:prstGeom prst="rect">
            <a:avLst/>
          </a:prstGeom>
          <a:noFill/>
          <a:ln w="9525">
            <a:noFill/>
            <a:miter lim="800000"/>
            <a:headEnd/>
            <a:tailEnd/>
          </a:ln>
        </p:spPr>
        <p:txBody>
          <a:bodyPr>
            <a:spAutoFit/>
          </a:bodyPr>
          <a:lstStyle/>
          <a:p>
            <a:r>
              <a:rPr lang="el-GR" sz="1400" b="1" dirty="0">
                <a:solidFill>
                  <a:srgbClr val="1C195D"/>
                </a:solidFill>
              </a:rPr>
              <a:t>ΕΠΑνΕΚ 2014-2020 / </a:t>
            </a:r>
            <a:r>
              <a:rPr lang="el-GR" sz="1400" b="1" i="1" dirty="0">
                <a:solidFill>
                  <a:srgbClr val="1C195D"/>
                </a:solidFill>
              </a:rPr>
              <a:t>Τομεακές Ομάδες Σχεδιασμού</a:t>
            </a:r>
            <a:r>
              <a:rPr lang="el-GR" sz="1400" b="1" dirty="0">
                <a:solidFill>
                  <a:srgbClr val="1C195D"/>
                </a:solidFill>
              </a:rPr>
              <a:t> - </a:t>
            </a:r>
            <a:r>
              <a:rPr lang="el-GR" sz="1400" b="1" i="1" dirty="0" smtClean="0">
                <a:solidFill>
                  <a:srgbClr val="1C195D"/>
                </a:solidFill>
              </a:rPr>
              <a:t>Διαβούλευση </a:t>
            </a:r>
            <a:r>
              <a:rPr lang="el-GR" sz="1400" b="1" i="1" dirty="0">
                <a:solidFill>
                  <a:srgbClr val="1C195D"/>
                </a:solidFill>
              </a:rPr>
              <a:t>με Κοινωνικούς Εταίρους, Εμπειρογνώμονες &amp; Συναρμόδιους Φορείς </a:t>
            </a:r>
          </a:p>
          <a:p>
            <a:r>
              <a:rPr lang="el-GR" sz="1400" b="1" dirty="0" smtClean="0">
                <a:solidFill>
                  <a:srgbClr val="1C195D"/>
                </a:solidFill>
              </a:rPr>
              <a:t> </a:t>
            </a:r>
            <a:endParaRPr lang="el-GR" sz="1400" b="1" dirty="0"/>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pic>
        <p:nvPicPr>
          <p:cNvPr id="17"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A1BEEED-1571-4C3F-ADF5-B47F7279C2EA}" type="slidenum">
              <a:rPr lang="el-GR" sz="1200">
                <a:solidFill>
                  <a:schemeClr val="tx1">
                    <a:tint val="75000"/>
                  </a:schemeClr>
                </a:solidFill>
                <a:latin typeface="+mn-lt"/>
                <a:cs typeface="+mn-cs"/>
              </a:rPr>
              <a:pPr algn="r" fontAlgn="auto">
                <a:spcBef>
                  <a:spcPts val="0"/>
                </a:spcBef>
                <a:spcAft>
                  <a:spcPts val="0"/>
                </a:spcAft>
                <a:defRPr/>
              </a:pPr>
              <a:t>6</a:t>
            </a:fld>
            <a:endParaRPr lang="el-GR" sz="1200" dirty="0">
              <a:solidFill>
                <a:schemeClr val="tx1">
                  <a:tint val="75000"/>
                </a:schemeClr>
              </a:solidFill>
              <a:latin typeface="+mn-lt"/>
              <a:cs typeface="+mn-cs"/>
            </a:endParaRPr>
          </a:p>
        </p:txBody>
      </p:sp>
      <p:sp>
        <p:nvSpPr>
          <p:cNvPr id="14" name="13 - Θέση ημερομηνίας"/>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19CE7D5B-6F06-4BE3-A298-4A38CDE9D90E}" type="datetime1">
              <a:rPr lang="el-GR" sz="1200">
                <a:solidFill>
                  <a:schemeClr val="tx1">
                    <a:tint val="75000"/>
                  </a:schemeClr>
                </a:solidFill>
                <a:latin typeface="+mn-lt"/>
                <a:cs typeface="+mn-cs"/>
              </a:rPr>
              <a:pPr fontAlgn="auto">
                <a:spcBef>
                  <a:spcPts val="0"/>
                </a:spcBef>
                <a:spcAft>
                  <a:spcPts val="0"/>
                </a:spcAft>
                <a:defRPr/>
              </a:pPr>
              <a:t>2/4/2014</a:t>
            </a:fld>
            <a:endParaRPr lang="el-GR" sz="1200">
              <a:solidFill>
                <a:schemeClr val="tx1">
                  <a:tint val="75000"/>
                </a:schemeClr>
              </a:solidFill>
              <a:latin typeface="+mn-lt"/>
              <a:cs typeface="+mn-cs"/>
            </a:endParaRPr>
          </a:p>
        </p:txBody>
      </p:sp>
      <p:pic>
        <p:nvPicPr>
          <p:cNvPr id="26631"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6632" name="14 - Ορθογώνιο"/>
          <p:cNvSpPr>
            <a:spLocks noChangeArrowheads="1"/>
          </p:cNvSpPr>
          <p:nvPr/>
        </p:nvSpPr>
        <p:spPr bwMode="auto">
          <a:xfrm>
            <a:off x="323850" y="1196975"/>
            <a:ext cx="7921625" cy="304800"/>
          </a:xfrm>
          <a:prstGeom prst="rect">
            <a:avLst/>
          </a:prstGeom>
          <a:noFill/>
          <a:ln w="9525">
            <a:noFill/>
            <a:miter lim="800000"/>
            <a:headEnd/>
            <a:tailEnd/>
          </a:ln>
        </p:spPr>
        <p:txBody>
          <a:bodyPr>
            <a:spAutoFit/>
          </a:bodyPr>
          <a:lstStyle/>
          <a:p>
            <a:r>
              <a:rPr lang="el-GR" sz="1400" b="1" dirty="0" smtClean="0">
                <a:solidFill>
                  <a:srgbClr val="1C195D"/>
                </a:solidFill>
              </a:rPr>
              <a:t>Μόνιμη Επιτροπή </a:t>
            </a:r>
            <a:r>
              <a:rPr lang="en-US" sz="1400" b="1" dirty="0">
                <a:solidFill>
                  <a:srgbClr val="1C195D"/>
                </a:solidFill>
              </a:rPr>
              <a:t>Logistics</a:t>
            </a:r>
            <a:r>
              <a:rPr lang="el-GR" sz="1400" b="1" dirty="0" smtClean="0">
                <a:solidFill>
                  <a:srgbClr val="1C195D"/>
                </a:solidFill>
              </a:rPr>
              <a:t> </a:t>
            </a:r>
            <a:endParaRPr lang="el-GR" sz="1400" b="1" dirty="0"/>
          </a:p>
        </p:txBody>
      </p:sp>
      <p:sp>
        <p:nvSpPr>
          <p:cNvPr id="26633" name="2 - Θέση περιεχομένου"/>
          <p:cNvSpPr txBox="1">
            <a:spLocks/>
          </p:cNvSpPr>
          <p:nvPr/>
        </p:nvSpPr>
        <p:spPr bwMode="auto">
          <a:xfrm>
            <a:off x="684213" y="1700212"/>
            <a:ext cx="7561262" cy="3168947"/>
          </a:xfrm>
          <a:prstGeom prst="rect">
            <a:avLst/>
          </a:prstGeom>
          <a:noFill/>
          <a:ln w="9525">
            <a:noFill/>
            <a:miter lim="800000"/>
            <a:headEnd/>
            <a:tailEnd/>
          </a:ln>
        </p:spPr>
        <p:txBody>
          <a:bodyPr/>
          <a:lstStyle/>
          <a:p>
            <a:pPr marL="342900" indent="-342900" algn="just">
              <a:lnSpc>
                <a:spcPct val="110000"/>
              </a:lnSpc>
              <a:buFont typeface="Wingdings" pitchFamily="2" charset="2"/>
              <a:buChar char="Ø"/>
            </a:pPr>
            <a:r>
              <a:rPr lang="el-GR" sz="1400" b="1" dirty="0" smtClean="0">
                <a:solidFill>
                  <a:srgbClr val="1C195D"/>
                </a:solidFill>
              </a:rPr>
              <a:t>Αθανάσιος </a:t>
            </a:r>
            <a:r>
              <a:rPr lang="el-GR" sz="1400" b="1" dirty="0">
                <a:solidFill>
                  <a:srgbClr val="1C195D"/>
                </a:solidFill>
              </a:rPr>
              <a:t>Ζηλιασκόπουλος, Πρόεδρος και διευθύνων σύμβουλος ΤΡΑΙΝΟΣΕ, Μέλος ΔΣ της Ελληνικής Εταιρείας </a:t>
            </a:r>
            <a:r>
              <a:rPr lang="el-GR" sz="1400" b="1" dirty="0" smtClean="0">
                <a:solidFill>
                  <a:srgbClr val="1C195D"/>
                </a:solidFill>
              </a:rPr>
              <a:t>Logistics</a:t>
            </a:r>
            <a:endParaRPr lang="el-GR" sz="1400" b="1" dirty="0">
              <a:solidFill>
                <a:srgbClr val="1C195D"/>
              </a:solidFill>
            </a:endParaRPr>
          </a:p>
          <a:p>
            <a:pPr marL="342900" indent="-342900" algn="just">
              <a:lnSpc>
                <a:spcPct val="110000"/>
              </a:lnSpc>
              <a:buFont typeface="Wingdings" pitchFamily="2" charset="2"/>
              <a:buChar char="Ø"/>
            </a:pPr>
            <a:r>
              <a:rPr lang="el-GR" sz="1400" b="1" dirty="0">
                <a:solidFill>
                  <a:srgbClr val="1C195D"/>
                </a:solidFill>
              </a:rPr>
              <a:t>Μιλτιάδης Προβατάς, Προϊστάμενος του τμήματος σιδηροδρομικών και συνδυασμένων μεταφορών του υπουργείου </a:t>
            </a:r>
            <a:r>
              <a:rPr lang="el-GR" sz="1400" b="1" dirty="0" smtClean="0">
                <a:solidFill>
                  <a:srgbClr val="1C195D"/>
                </a:solidFill>
              </a:rPr>
              <a:t>Υποδομών, Μεταφορών </a:t>
            </a:r>
            <a:r>
              <a:rPr lang="el-GR" sz="1400" b="1" dirty="0">
                <a:solidFill>
                  <a:srgbClr val="1C195D"/>
                </a:solidFill>
              </a:rPr>
              <a:t>και Δικτύων,</a:t>
            </a:r>
          </a:p>
          <a:p>
            <a:pPr marL="342900" indent="-342900" algn="just">
              <a:lnSpc>
                <a:spcPct val="110000"/>
              </a:lnSpc>
              <a:buFont typeface="Wingdings" pitchFamily="2" charset="2"/>
              <a:buChar char="Ø"/>
            </a:pPr>
            <a:r>
              <a:rPr lang="el-GR" sz="1400" b="1" dirty="0" smtClean="0">
                <a:solidFill>
                  <a:srgbClr val="1C195D"/>
                </a:solidFill>
              </a:rPr>
              <a:t>Μαίρη Ηλιοπούλου / Δήμητρα </a:t>
            </a:r>
            <a:r>
              <a:rPr lang="el-GR" sz="1400" b="1" dirty="0">
                <a:solidFill>
                  <a:srgbClr val="1C195D"/>
                </a:solidFill>
              </a:rPr>
              <a:t>Ξυνού, υπουργείο </a:t>
            </a:r>
            <a:r>
              <a:rPr lang="el-GR" sz="1400" b="1" dirty="0" smtClean="0">
                <a:solidFill>
                  <a:srgbClr val="1C195D"/>
                </a:solidFill>
              </a:rPr>
              <a:t>Ανάπτυξης &amp; </a:t>
            </a:r>
            <a:r>
              <a:rPr lang="el-GR" sz="1400" b="1" dirty="0">
                <a:solidFill>
                  <a:srgbClr val="1C195D"/>
                </a:solidFill>
              </a:rPr>
              <a:t>Ανταγωνιστικότητας, </a:t>
            </a:r>
          </a:p>
          <a:p>
            <a:pPr marL="342900" indent="-342900" algn="just">
              <a:lnSpc>
                <a:spcPct val="110000"/>
              </a:lnSpc>
              <a:buFont typeface="Wingdings" pitchFamily="2" charset="2"/>
              <a:buChar char="Ø"/>
            </a:pPr>
            <a:r>
              <a:rPr lang="el-GR" sz="1400" b="1" dirty="0">
                <a:solidFill>
                  <a:srgbClr val="1C195D"/>
                </a:solidFill>
              </a:rPr>
              <a:t>Σεραφείμ Κάπρος, Αναπληρωτής καθηγητής Πανεπιστημίου Αιγαίου,</a:t>
            </a:r>
          </a:p>
          <a:p>
            <a:pPr marL="342900" indent="-342900" algn="just">
              <a:lnSpc>
                <a:spcPct val="110000"/>
              </a:lnSpc>
              <a:buFont typeface="Wingdings" pitchFamily="2" charset="2"/>
              <a:buChar char="Ø"/>
            </a:pPr>
            <a:r>
              <a:rPr lang="el-GR" sz="1400" b="1" dirty="0">
                <a:solidFill>
                  <a:srgbClr val="1C195D"/>
                </a:solidFill>
              </a:rPr>
              <a:t>Βασίλειος Μπαρμπαγιάννης, Σύνδεσμος Επιχειρήσεων Διεθνούς Διαμεταφοράς και επιχειρήσεων Logistics Ελλάδος,</a:t>
            </a:r>
          </a:p>
          <a:p>
            <a:pPr marL="342900" indent="-342900" algn="just">
              <a:lnSpc>
                <a:spcPct val="110000"/>
              </a:lnSpc>
              <a:buFont typeface="Wingdings" pitchFamily="2" charset="2"/>
              <a:buChar char="Ø"/>
            </a:pPr>
            <a:r>
              <a:rPr lang="el-GR" sz="1400" b="1" dirty="0">
                <a:solidFill>
                  <a:srgbClr val="1C195D"/>
                </a:solidFill>
              </a:rPr>
              <a:t>Ιωάννης Σιαμάς, Πανελλήνια Ένωση επιχειρήσεων Διαμεταφοράς,</a:t>
            </a:r>
          </a:p>
          <a:p>
            <a:pPr marL="342900" indent="-342900" algn="just">
              <a:lnSpc>
                <a:spcPct val="110000"/>
              </a:lnSpc>
              <a:buFont typeface="Wingdings" pitchFamily="2" charset="2"/>
              <a:buChar char="Ø"/>
            </a:pPr>
            <a:r>
              <a:rPr lang="el-GR" sz="1400" b="1" dirty="0">
                <a:solidFill>
                  <a:srgbClr val="1C195D"/>
                </a:solidFill>
              </a:rPr>
              <a:t>Σωτήριος Τριχάς, Πρόεδρος ΔΣ της Ελληνικής Εταιρείας Logistics,</a:t>
            </a:r>
          </a:p>
          <a:p>
            <a:pPr marL="342900" indent="-342900" algn="just">
              <a:lnSpc>
                <a:spcPct val="110000"/>
              </a:lnSpc>
              <a:buFont typeface="Wingdings" pitchFamily="2" charset="2"/>
              <a:buChar char="Ø"/>
            </a:pPr>
            <a:r>
              <a:rPr lang="el-GR" sz="1400" b="1" dirty="0">
                <a:solidFill>
                  <a:srgbClr val="1C195D"/>
                </a:solidFill>
              </a:rPr>
              <a:t>Πέτρος Σκουληκίδης, Πανελλήνιο Συνδικάτο Χερσαίων Εμπορευματικών Μεταφορών,</a:t>
            </a:r>
          </a:p>
          <a:p>
            <a:pPr marL="342900" indent="-342900" algn="just">
              <a:lnSpc>
                <a:spcPct val="110000"/>
              </a:lnSpc>
              <a:buFont typeface="Wingdings" pitchFamily="2" charset="2"/>
              <a:buChar char="Ø"/>
            </a:pPr>
            <a:r>
              <a:rPr lang="el-GR" sz="1400" b="1" dirty="0">
                <a:solidFill>
                  <a:srgbClr val="1C195D"/>
                </a:solidFill>
              </a:rPr>
              <a:t>Γεώργιος Μπίκας, </a:t>
            </a:r>
            <a:r>
              <a:rPr lang="el-GR" sz="1400" b="1" dirty="0" smtClean="0">
                <a:solidFill>
                  <a:srgbClr val="1C195D"/>
                </a:solidFill>
              </a:rPr>
              <a:t>Κεντρική Ένωση </a:t>
            </a:r>
            <a:r>
              <a:rPr lang="el-GR" sz="1400" b="1" dirty="0">
                <a:solidFill>
                  <a:srgbClr val="1C195D"/>
                </a:solidFill>
              </a:rPr>
              <a:t>Επιμελητηρίων Ελλάδος,</a:t>
            </a:r>
          </a:p>
          <a:p>
            <a:pPr marL="342900" indent="-342900" algn="just">
              <a:lnSpc>
                <a:spcPct val="110000"/>
              </a:lnSpc>
              <a:buFont typeface="Wingdings" pitchFamily="2" charset="2"/>
              <a:buChar char="Ø"/>
            </a:pPr>
            <a:r>
              <a:rPr lang="el-GR" sz="1400" b="1" dirty="0">
                <a:solidFill>
                  <a:srgbClr val="1C195D"/>
                </a:solidFill>
              </a:rPr>
              <a:t>Γεώργιος Ξηρογιάννης, Senior advisor στον τομέα ανάπτυξης και επιχειρηματικότητας του Συνδέσμου Επιχειρήσεων και Βιομηχανιών (ΣΕΒ)</a:t>
            </a:r>
          </a:p>
          <a:p>
            <a:pPr algn="just">
              <a:lnSpc>
                <a:spcPct val="110000"/>
              </a:lnSpc>
            </a:pPr>
            <a:r>
              <a:rPr lang="el-GR" sz="1400" b="1" dirty="0">
                <a:solidFill>
                  <a:srgbClr val="1C195D"/>
                </a:solidFill>
              </a:rPr>
              <a:t>Στην επιτροπή συμμετέχουν επίσης και πέντε ειδικοί από την αγορά των Logistics για να καταθέτουν την προσωπική τους γνώση για τον εν λόγω τομέα. Συγκεκριμένα οι κ.κ. Ιωάννης Σαραντίτης, αν. Μέλος ΔΣ της Ελληνικής Εταιρείας Logistics, Ανέστης Παρταλίδης, Σπυρίδων Κυρούσης, Ανδρέας Λουκάκης και Ιωάννης Γιαρέντης.</a:t>
            </a:r>
            <a:endParaRPr lang="el-GR" sz="1400" dirty="0">
              <a:solidFill>
                <a:srgbClr val="1C195D"/>
              </a:solidFill>
            </a:endParaRPr>
          </a:p>
          <a:p>
            <a:pPr marL="342900" indent="-342900" algn="just">
              <a:lnSpc>
                <a:spcPct val="110000"/>
              </a:lnSpc>
              <a:buFont typeface="Wingdings" pitchFamily="2" charset="2"/>
              <a:buNone/>
            </a:pPr>
            <a:r>
              <a:rPr lang="el-GR" sz="1400" dirty="0">
                <a:solidFill>
                  <a:srgbClr val="1C195D"/>
                </a:solidFill>
              </a:rPr>
              <a:t>  </a:t>
            </a:r>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sp>
        <p:nvSpPr>
          <p:cNvPr id="17" name="16 - Θέση ημερομηνίας"/>
          <p:cNvSpPr>
            <a:spLocks noGrp="1"/>
          </p:cNvSpPr>
          <p:nvPr>
            <p:ph type="dt" sz="half" idx="10"/>
          </p:nvPr>
        </p:nvSpPr>
        <p:spPr/>
        <p:txBody>
          <a:bodyPr/>
          <a:lstStyle/>
          <a:p>
            <a:pPr>
              <a:defRPr/>
            </a:pPr>
            <a:fld id="{4FC6DF53-0956-4A5C-BEE2-87A96856883A}" type="datetime1">
              <a:rPr lang="el-GR" smtClean="0"/>
              <a:pPr>
                <a:defRPr/>
              </a:pPr>
              <a:t>2/4/2014</a:t>
            </a:fld>
            <a:endParaRPr lang="el-GR"/>
          </a:p>
        </p:txBody>
      </p:sp>
      <p:sp>
        <p:nvSpPr>
          <p:cNvPr id="18" name="17 - Θέση αριθμού διαφάνειας"/>
          <p:cNvSpPr>
            <a:spLocks noGrp="1"/>
          </p:cNvSpPr>
          <p:nvPr>
            <p:ph type="sldNum" sz="quarter" idx="12"/>
          </p:nvPr>
        </p:nvSpPr>
        <p:spPr/>
        <p:txBody>
          <a:bodyPr/>
          <a:lstStyle/>
          <a:p>
            <a:pPr>
              <a:defRPr/>
            </a:pPr>
            <a:fld id="{688D4515-737F-47FE-88CA-9CA807B72B00}" type="slidenum">
              <a:rPr lang="el-GR" smtClean="0"/>
              <a:pPr>
                <a:defRPr/>
              </a:pPr>
              <a:t>6</a:t>
            </a:fld>
            <a:endParaRPr lang="el-GR"/>
          </a:p>
        </p:txBody>
      </p:sp>
      <p:pic>
        <p:nvPicPr>
          <p:cNvPr id="20"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spTree>
    <p:extLst>
      <p:ext uri="{BB962C8B-B14F-4D97-AF65-F5344CB8AC3E}">
        <p14:creationId xmlns:p14="http://schemas.microsoft.com/office/powerpoint/2010/main" xmlns="" val="4514871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A1BEEED-1571-4C3F-ADF5-B47F7279C2EA}" type="slidenum">
              <a:rPr lang="el-GR" sz="1200">
                <a:solidFill>
                  <a:schemeClr val="tx1">
                    <a:tint val="75000"/>
                  </a:schemeClr>
                </a:solidFill>
                <a:latin typeface="+mn-lt"/>
                <a:cs typeface="+mn-cs"/>
              </a:rPr>
              <a:pPr algn="r" fontAlgn="auto">
                <a:spcBef>
                  <a:spcPts val="0"/>
                </a:spcBef>
                <a:spcAft>
                  <a:spcPts val="0"/>
                </a:spcAft>
                <a:defRPr/>
              </a:pPr>
              <a:t>7</a:t>
            </a:fld>
            <a:endParaRPr lang="el-GR" sz="1200" dirty="0">
              <a:solidFill>
                <a:schemeClr val="tx1">
                  <a:tint val="75000"/>
                </a:schemeClr>
              </a:solidFill>
              <a:latin typeface="+mn-lt"/>
              <a:cs typeface="+mn-cs"/>
            </a:endParaRPr>
          </a:p>
        </p:txBody>
      </p:sp>
      <p:sp>
        <p:nvSpPr>
          <p:cNvPr id="14" name="13 - Θέση ημερομηνίας"/>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19CE7D5B-6F06-4BE3-A298-4A38CDE9D90E}" type="datetime1">
              <a:rPr lang="el-GR" sz="1200">
                <a:solidFill>
                  <a:schemeClr val="tx1">
                    <a:tint val="75000"/>
                  </a:schemeClr>
                </a:solidFill>
                <a:latin typeface="+mn-lt"/>
                <a:cs typeface="+mn-cs"/>
              </a:rPr>
              <a:pPr fontAlgn="auto">
                <a:spcBef>
                  <a:spcPts val="0"/>
                </a:spcBef>
                <a:spcAft>
                  <a:spcPts val="0"/>
                </a:spcAft>
                <a:defRPr/>
              </a:pPr>
              <a:t>2/4/2014</a:t>
            </a:fld>
            <a:endParaRPr lang="el-GR" sz="1200">
              <a:solidFill>
                <a:schemeClr val="tx1">
                  <a:tint val="75000"/>
                </a:schemeClr>
              </a:solidFill>
              <a:latin typeface="+mn-lt"/>
              <a:cs typeface="+mn-cs"/>
            </a:endParaRPr>
          </a:p>
        </p:txBody>
      </p:sp>
      <p:pic>
        <p:nvPicPr>
          <p:cNvPr id="26631"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6632" name="14 - Ορθογώνιο"/>
          <p:cNvSpPr>
            <a:spLocks noChangeArrowheads="1"/>
          </p:cNvSpPr>
          <p:nvPr/>
        </p:nvSpPr>
        <p:spPr bwMode="auto">
          <a:xfrm>
            <a:off x="323850" y="1196975"/>
            <a:ext cx="7921625" cy="304800"/>
          </a:xfrm>
          <a:prstGeom prst="rect">
            <a:avLst/>
          </a:prstGeom>
          <a:noFill/>
          <a:ln w="9525">
            <a:noFill/>
            <a:miter lim="800000"/>
            <a:headEnd/>
            <a:tailEnd/>
          </a:ln>
        </p:spPr>
        <p:txBody>
          <a:bodyPr>
            <a:spAutoFit/>
          </a:bodyPr>
          <a:lstStyle/>
          <a:p>
            <a:r>
              <a:rPr lang="el-GR" sz="1400" b="1" i="1" dirty="0" smtClean="0">
                <a:solidFill>
                  <a:srgbClr val="1C195D"/>
                </a:solidFill>
              </a:rPr>
              <a:t>Τομεακές </a:t>
            </a:r>
            <a:r>
              <a:rPr lang="el-GR" sz="1400" b="1" i="1" dirty="0">
                <a:solidFill>
                  <a:srgbClr val="1C195D"/>
                </a:solidFill>
              </a:rPr>
              <a:t>Ομάδες Σχεδιασμού</a:t>
            </a:r>
            <a:r>
              <a:rPr lang="el-GR" sz="1400" b="1" dirty="0">
                <a:solidFill>
                  <a:srgbClr val="1C195D"/>
                </a:solidFill>
              </a:rPr>
              <a:t> - </a:t>
            </a:r>
            <a:r>
              <a:rPr lang="en-US" sz="1400" b="1" dirty="0" smtClean="0">
                <a:solidFill>
                  <a:srgbClr val="1C195D"/>
                </a:solidFill>
              </a:rPr>
              <a:t>Logistics</a:t>
            </a:r>
            <a:r>
              <a:rPr lang="el-GR" sz="1400" b="1" dirty="0" smtClean="0">
                <a:solidFill>
                  <a:srgbClr val="1C195D"/>
                </a:solidFill>
              </a:rPr>
              <a:t> </a:t>
            </a:r>
            <a:endParaRPr lang="el-GR" sz="1400" b="1" dirty="0"/>
          </a:p>
        </p:txBody>
      </p:sp>
      <p:sp>
        <p:nvSpPr>
          <p:cNvPr id="26633" name="2 - Θέση περιεχομένου"/>
          <p:cNvSpPr txBox="1">
            <a:spLocks/>
          </p:cNvSpPr>
          <p:nvPr/>
        </p:nvSpPr>
        <p:spPr bwMode="auto">
          <a:xfrm>
            <a:off x="684213" y="1700212"/>
            <a:ext cx="7561262" cy="3168947"/>
          </a:xfrm>
          <a:prstGeom prst="rect">
            <a:avLst/>
          </a:prstGeom>
          <a:noFill/>
          <a:ln w="9525">
            <a:noFill/>
            <a:miter lim="800000"/>
            <a:headEnd/>
            <a:tailEnd/>
          </a:ln>
        </p:spPr>
        <p:txBody>
          <a:bodyPr/>
          <a:lstStyle/>
          <a:p>
            <a:pPr marL="342900" indent="-342900" algn="just" eaLnBrk="0" hangingPunct="0">
              <a:lnSpc>
                <a:spcPct val="70000"/>
              </a:lnSpc>
              <a:spcBef>
                <a:spcPct val="20000"/>
              </a:spcBef>
            </a:pPr>
            <a:endParaRPr lang="el-GR" sz="1400" b="1" i="1" dirty="0">
              <a:solidFill>
                <a:srgbClr val="1C195D"/>
              </a:solidFill>
            </a:endParaRPr>
          </a:p>
          <a:p>
            <a:pPr marL="342900" indent="-342900" algn="just" eaLnBrk="0" hangingPunct="0">
              <a:lnSpc>
                <a:spcPct val="70000"/>
              </a:lnSpc>
              <a:spcBef>
                <a:spcPct val="20000"/>
              </a:spcBef>
            </a:pPr>
            <a:r>
              <a:rPr lang="el-GR" sz="1400" b="1" i="1" dirty="0" smtClean="0">
                <a:solidFill>
                  <a:srgbClr val="1C195D"/>
                </a:solidFill>
              </a:rPr>
              <a:t>Σημαντικότερα προβλήματα</a:t>
            </a:r>
          </a:p>
          <a:p>
            <a:pPr marL="342900" indent="-342900" algn="just" eaLnBrk="0" hangingPunct="0">
              <a:lnSpc>
                <a:spcPct val="70000"/>
              </a:lnSpc>
              <a:spcBef>
                <a:spcPct val="20000"/>
              </a:spcBef>
            </a:pPr>
            <a:endParaRPr lang="el-GR" sz="1400" b="1" i="1" dirty="0">
              <a:solidFill>
                <a:srgbClr val="1C195D"/>
              </a:solidFill>
            </a:endParaRPr>
          </a:p>
          <a:p>
            <a:pPr marL="342900" indent="-342900" algn="just" eaLnBrk="0" hangingPunct="0">
              <a:lnSpc>
                <a:spcPct val="70000"/>
              </a:lnSpc>
              <a:spcBef>
                <a:spcPct val="20000"/>
              </a:spcBef>
            </a:pPr>
            <a:endParaRPr lang="el-GR" sz="1400" dirty="0">
              <a:solidFill>
                <a:srgbClr val="1C195D"/>
              </a:solidFill>
            </a:endParaRPr>
          </a:p>
          <a:p>
            <a:pPr marL="342900" indent="-342900" algn="just">
              <a:lnSpc>
                <a:spcPct val="110000"/>
              </a:lnSpc>
              <a:buFont typeface="Wingdings" pitchFamily="2" charset="2"/>
              <a:buChar char="Ø"/>
            </a:pPr>
            <a:r>
              <a:rPr lang="el-GR" sz="1400" b="1" dirty="0" smtClean="0">
                <a:solidFill>
                  <a:srgbClr val="1C195D"/>
                </a:solidFill>
              </a:rPr>
              <a:t>Πολυνομία</a:t>
            </a:r>
            <a:endParaRPr lang="el-GR" sz="1400" b="1" dirty="0">
              <a:solidFill>
                <a:srgbClr val="1C195D"/>
              </a:solidFill>
            </a:endParaRPr>
          </a:p>
          <a:p>
            <a:pPr marL="342900" indent="-342900" algn="just">
              <a:lnSpc>
                <a:spcPct val="110000"/>
              </a:lnSpc>
              <a:buFont typeface="Wingdings" pitchFamily="2" charset="2"/>
              <a:buChar char="Ø"/>
            </a:pPr>
            <a:r>
              <a:rPr lang="el-GR" sz="1400" b="1" dirty="0" smtClean="0">
                <a:solidFill>
                  <a:srgbClr val="1C195D"/>
                </a:solidFill>
              </a:rPr>
              <a:t>Χαμηλό </a:t>
            </a:r>
            <a:r>
              <a:rPr lang="el-GR" sz="1400" b="1" dirty="0">
                <a:solidFill>
                  <a:srgbClr val="1C195D"/>
                </a:solidFill>
              </a:rPr>
              <a:t>ποσοστό outsourcing</a:t>
            </a:r>
          </a:p>
          <a:p>
            <a:pPr marL="342900" indent="-342900" algn="just">
              <a:lnSpc>
                <a:spcPct val="110000"/>
              </a:lnSpc>
              <a:buFont typeface="Wingdings" pitchFamily="2" charset="2"/>
              <a:buChar char="Ø"/>
            </a:pPr>
            <a:r>
              <a:rPr lang="el-GR" sz="1400" b="1" dirty="0" smtClean="0">
                <a:solidFill>
                  <a:srgbClr val="1C195D"/>
                </a:solidFill>
              </a:rPr>
              <a:t>Μικρή </a:t>
            </a:r>
            <a:r>
              <a:rPr lang="el-GR" sz="1400" b="1" dirty="0">
                <a:solidFill>
                  <a:srgbClr val="1C195D"/>
                </a:solidFill>
              </a:rPr>
              <a:t>διείσδυση του σιδηροδρόμου στις εμπορευματικές μεταφορές και απουσία πολυτροπικής μεταφοράς</a:t>
            </a:r>
          </a:p>
          <a:p>
            <a:pPr marL="342900" indent="-342900" algn="just">
              <a:lnSpc>
                <a:spcPct val="110000"/>
              </a:lnSpc>
              <a:buFont typeface="Wingdings" pitchFamily="2" charset="2"/>
              <a:buChar char="Ø"/>
            </a:pPr>
            <a:r>
              <a:rPr lang="el-GR" sz="1400" b="1" dirty="0" smtClean="0">
                <a:solidFill>
                  <a:srgbClr val="1C195D"/>
                </a:solidFill>
              </a:rPr>
              <a:t>Κατακερματισμός </a:t>
            </a:r>
            <a:r>
              <a:rPr lang="el-GR" sz="1400" b="1" dirty="0">
                <a:solidFill>
                  <a:srgbClr val="1C195D"/>
                </a:solidFill>
              </a:rPr>
              <a:t>των εταιριών Logistics</a:t>
            </a:r>
          </a:p>
          <a:p>
            <a:pPr marL="342900" indent="-342900" algn="just">
              <a:lnSpc>
                <a:spcPct val="110000"/>
              </a:lnSpc>
              <a:buFont typeface="Wingdings" pitchFamily="2" charset="2"/>
              <a:buChar char="Ø"/>
            </a:pPr>
            <a:r>
              <a:rPr lang="el-GR" sz="1400" b="1" dirty="0" smtClean="0">
                <a:solidFill>
                  <a:srgbClr val="1C195D"/>
                </a:solidFill>
              </a:rPr>
              <a:t>Μεγάλη </a:t>
            </a:r>
            <a:r>
              <a:rPr lang="el-GR" sz="1400" b="1" dirty="0">
                <a:solidFill>
                  <a:srgbClr val="1C195D"/>
                </a:solidFill>
              </a:rPr>
              <a:t>επένδυση σε hard υποδομές και όχι τόσο σε soft (πληροφορική, στελέχη, τεχνογνωσία, συστήματα αύξησης παραγωγικότητας)</a:t>
            </a:r>
          </a:p>
          <a:p>
            <a:pPr marL="342900" indent="-342900" algn="just">
              <a:lnSpc>
                <a:spcPct val="110000"/>
              </a:lnSpc>
              <a:buFont typeface="Wingdings" pitchFamily="2" charset="2"/>
              <a:buChar char="Ø"/>
            </a:pPr>
            <a:r>
              <a:rPr lang="el-GR" sz="1400" b="1" dirty="0" smtClean="0">
                <a:solidFill>
                  <a:srgbClr val="1C195D"/>
                </a:solidFill>
              </a:rPr>
              <a:t>Υψηλά </a:t>
            </a:r>
            <a:r>
              <a:rPr lang="el-GR" sz="1400" b="1" dirty="0">
                <a:solidFill>
                  <a:srgbClr val="1C195D"/>
                </a:solidFill>
              </a:rPr>
              <a:t>λειτουργικά κόστη στη μεταφορά</a:t>
            </a:r>
          </a:p>
          <a:p>
            <a:pPr marL="342900" indent="-342900" algn="just">
              <a:lnSpc>
                <a:spcPct val="110000"/>
              </a:lnSpc>
              <a:buFont typeface="Wingdings" pitchFamily="2" charset="2"/>
              <a:buChar char="Ø"/>
            </a:pPr>
            <a:r>
              <a:rPr lang="el-GR" sz="1400" b="1" dirty="0" smtClean="0">
                <a:solidFill>
                  <a:srgbClr val="1C195D"/>
                </a:solidFill>
              </a:rPr>
              <a:t>Ανεπαρκές </a:t>
            </a:r>
            <a:r>
              <a:rPr lang="el-GR" sz="1400" b="1" dirty="0">
                <a:solidFill>
                  <a:srgbClr val="1C195D"/>
                </a:solidFill>
              </a:rPr>
              <a:t>οδικό και σιδηροδρομικό δίκτυο</a:t>
            </a:r>
          </a:p>
          <a:p>
            <a:pPr marL="342900" indent="-342900" algn="just">
              <a:lnSpc>
                <a:spcPct val="110000"/>
              </a:lnSpc>
              <a:buFont typeface="Wingdings" pitchFamily="2" charset="2"/>
              <a:buChar char="Ø"/>
            </a:pPr>
            <a:r>
              <a:rPr lang="el-GR" sz="1400" b="1" dirty="0" smtClean="0">
                <a:solidFill>
                  <a:srgbClr val="1C195D"/>
                </a:solidFill>
              </a:rPr>
              <a:t>Μη </a:t>
            </a:r>
            <a:r>
              <a:rPr lang="el-GR" sz="1400" b="1" dirty="0">
                <a:solidFill>
                  <a:srgbClr val="1C195D"/>
                </a:solidFill>
              </a:rPr>
              <a:t>φιλικό προς την επιχειρηματικότητα περιβάλλον</a:t>
            </a:r>
          </a:p>
          <a:p>
            <a:pPr marL="342900" indent="-342900" algn="just">
              <a:lnSpc>
                <a:spcPct val="110000"/>
              </a:lnSpc>
              <a:buFont typeface="Wingdings" pitchFamily="2" charset="2"/>
              <a:buChar char="Ø"/>
            </a:pPr>
            <a:r>
              <a:rPr lang="el-GR" sz="1400" b="1" dirty="0" smtClean="0">
                <a:solidFill>
                  <a:srgbClr val="1C195D"/>
                </a:solidFill>
              </a:rPr>
              <a:t>Έλλειψη </a:t>
            </a:r>
            <a:r>
              <a:rPr lang="el-GR" sz="1400" b="1" dirty="0">
                <a:solidFill>
                  <a:srgbClr val="1C195D"/>
                </a:solidFill>
              </a:rPr>
              <a:t>στρατηγικού χωροταξικού σχεδιασμού</a:t>
            </a:r>
          </a:p>
          <a:p>
            <a:pPr marL="342900" indent="-342900" algn="just">
              <a:lnSpc>
                <a:spcPct val="110000"/>
              </a:lnSpc>
            </a:pPr>
            <a:endParaRPr lang="el-GR" sz="1400" dirty="0" smtClean="0">
              <a:solidFill>
                <a:srgbClr val="1C195D"/>
              </a:solidFill>
            </a:endParaRPr>
          </a:p>
          <a:p>
            <a:pPr marL="342900" indent="-342900" algn="just">
              <a:lnSpc>
                <a:spcPct val="110000"/>
              </a:lnSpc>
              <a:buFont typeface="Wingdings" pitchFamily="2" charset="2"/>
              <a:buChar char="Ø"/>
            </a:pPr>
            <a:endParaRPr lang="el-GR" sz="1400" dirty="0">
              <a:solidFill>
                <a:srgbClr val="1C195D"/>
              </a:solidFill>
            </a:endParaRPr>
          </a:p>
          <a:p>
            <a:pPr marL="342900" indent="-342900" algn="just">
              <a:lnSpc>
                <a:spcPct val="110000"/>
              </a:lnSpc>
              <a:buFont typeface="Wingdings" pitchFamily="2" charset="2"/>
              <a:buNone/>
            </a:pPr>
            <a:r>
              <a:rPr lang="el-GR" sz="1400" dirty="0">
                <a:solidFill>
                  <a:srgbClr val="1C195D"/>
                </a:solidFill>
              </a:rPr>
              <a:t>  </a:t>
            </a:r>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sp>
        <p:nvSpPr>
          <p:cNvPr id="17" name="16 - Θέση ημερομηνίας"/>
          <p:cNvSpPr>
            <a:spLocks noGrp="1"/>
          </p:cNvSpPr>
          <p:nvPr>
            <p:ph type="dt" sz="half" idx="10"/>
          </p:nvPr>
        </p:nvSpPr>
        <p:spPr/>
        <p:txBody>
          <a:bodyPr/>
          <a:lstStyle/>
          <a:p>
            <a:pPr>
              <a:defRPr/>
            </a:pPr>
            <a:fld id="{4FC6DF53-0956-4A5C-BEE2-87A96856883A}" type="datetime1">
              <a:rPr lang="el-GR" smtClean="0"/>
              <a:pPr>
                <a:defRPr/>
              </a:pPr>
              <a:t>2/4/2014</a:t>
            </a:fld>
            <a:endParaRPr lang="el-GR"/>
          </a:p>
        </p:txBody>
      </p:sp>
      <p:sp>
        <p:nvSpPr>
          <p:cNvPr id="18" name="17 - Θέση αριθμού διαφάνειας"/>
          <p:cNvSpPr>
            <a:spLocks noGrp="1"/>
          </p:cNvSpPr>
          <p:nvPr>
            <p:ph type="sldNum" sz="quarter" idx="12"/>
          </p:nvPr>
        </p:nvSpPr>
        <p:spPr/>
        <p:txBody>
          <a:bodyPr/>
          <a:lstStyle/>
          <a:p>
            <a:pPr>
              <a:defRPr/>
            </a:pPr>
            <a:fld id="{688D4515-737F-47FE-88CA-9CA807B72B00}" type="slidenum">
              <a:rPr lang="el-GR" smtClean="0"/>
              <a:pPr>
                <a:defRPr/>
              </a:pPr>
              <a:t>7</a:t>
            </a:fld>
            <a:endParaRPr lang="el-GR"/>
          </a:p>
        </p:txBody>
      </p:sp>
      <p:pic>
        <p:nvPicPr>
          <p:cNvPr id="20"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spTree>
    <p:extLst>
      <p:ext uri="{BB962C8B-B14F-4D97-AF65-F5344CB8AC3E}">
        <p14:creationId xmlns:p14="http://schemas.microsoft.com/office/powerpoint/2010/main" xmlns="" val="348467690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A1BEEED-1571-4C3F-ADF5-B47F7279C2EA}" type="slidenum">
              <a:rPr lang="el-GR" sz="1200">
                <a:solidFill>
                  <a:schemeClr val="tx1">
                    <a:tint val="75000"/>
                  </a:schemeClr>
                </a:solidFill>
                <a:latin typeface="+mn-lt"/>
                <a:cs typeface="+mn-cs"/>
              </a:rPr>
              <a:pPr algn="r" fontAlgn="auto">
                <a:spcBef>
                  <a:spcPts val="0"/>
                </a:spcBef>
                <a:spcAft>
                  <a:spcPts val="0"/>
                </a:spcAft>
                <a:defRPr/>
              </a:pPr>
              <a:t>8</a:t>
            </a:fld>
            <a:endParaRPr lang="el-GR" sz="1200" dirty="0">
              <a:solidFill>
                <a:schemeClr val="tx1">
                  <a:tint val="75000"/>
                </a:schemeClr>
              </a:solidFill>
              <a:latin typeface="+mn-lt"/>
              <a:cs typeface="+mn-cs"/>
            </a:endParaRPr>
          </a:p>
        </p:txBody>
      </p:sp>
      <p:sp>
        <p:nvSpPr>
          <p:cNvPr id="14" name="13 - Θέση ημερομηνίας"/>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19CE7D5B-6F06-4BE3-A298-4A38CDE9D90E}" type="datetime1">
              <a:rPr lang="el-GR" sz="1200">
                <a:solidFill>
                  <a:schemeClr val="tx1">
                    <a:tint val="75000"/>
                  </a:schemeClr>
                </a:solidFill>
                <a:latin typeface="+mn-lt"/>
                <a:cs typeface="+mn-cs"/>
              </a:rPr>
              <a:pPr fontAlgn="auto">
                <a:spcBef>
                  <a:spcPts val="0"/>
                </a:spcBef>
                <a:spcAft>
                  <a:spcPts val="0"/>
                </a:spcAft>
                <a:defRPr/>
              </a:pPr>
              <a:t>2/4/2014</a:t>
            </a:fld>
            <a:endParaRPr lang="el-GR" sz="1200">
              <a:solidFill>
                <a:schemeClr val="tx1">
                  <a:tint val="75000"/>
                </a:schemeClr>
              </a:solidFill>
              <a:latin typeface="+mn-lt"/>
              <a:cs typeface="+mn-cs"/>
            </a:endParaRPr>
          </a:p>
        </p:txBody>
      </p:sp>
      <p:pic>
        <p:nvPicPr>
          <p:cNvPr id="26631"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6632" name="14 - Ορθογώνιο"/>
          <p:cNvSpPr>
            <a:spLocks noChangeArrowheads="1"/>
          </p:cNvSpPr>
          <p:nvPr/>
        </p:nvSpPr>
        <p:spPr bwMode="auto">
          <a:xfrm>
            <a:off x="323850" y="1196975"/>
            <a:ext cx="7921625" cy="304800"/>
          </a:xfrm>
          <a:prstGeom prst="rect">
            <a:avLst/>
          </a:prstGeom>
          <a:noFill/>
          <a:ln w="9525">
            <a:noFill/>
            <a:miter lim="800000"/>
            <a:headEnd/>
            <a:tailEnd/>
          </a:ln>
        </p:spPr>
        <p:txBody>
          <a:bodyPr>
            <a:spAutoFit/>
          </a:bodyPr>
          <a:lstStyle/>
          <a:p>
            <a:r>
              <a:rPr lang="el-GR" sz="1400" b="1" i="1" dirty="0" smtClean="0">
                <a:solidFill>
                  <a:srgbClr val="1C195D"/>
                </a:solidFill>
              </a:rPr>
              <a:t>Τομεακές </a:t>
            </a:r>
            <a:r>
              <a:rPr lang="el-GR" sz="1400" b="1" i="1" dirty="0">
                <a:solidFill>
                  <a:srgbClr val="1C195D"/>
                </a:solidFill>
              </a:rPr>
              <a:t>Ομάδες Σχεδιασμού</a:t>
            </a:r>
            <a:r>
              <a:rPr lang="el-GR" sz="1400" b="1" dirty="0">
                <a:solidFill>
                  <a:srgbClr val="1C195D"/>
                </a:solidFill>
              </a:rPr>
              <a:t> - </a:t>
            </a:r>
            <a:r>
              <a:rPr lang="en-US" sz="1400" b="1" dirty="0" smtClean="0">
                <a:solidFill>
                  <a:srgbClr val="1C195D"/>
                </a:solidFill>
              </a:rPr>
              <a:t>Logistics</a:t>
            </a:r>
            <a:r>
              <a:rPr lang="el-GR" sz="1400" b="1" dirty="0" smtClean="0">
                <a:solidFill>
                  <a:srgbClr val="1C195D"/>
                </a:solidFill>
              </a:rPr>
              <a:t> </a:t>
            </a:r>
            <a:endParaRPr lang="el-GR" sz="1400" b="1" dirty="0"/>
          </a:p>
        </p:txBody>
      </p:sp>
      <p:sp>
        <p:nvSpPr>
          <p:cNvPr id="26633" name="2 - Θέση περιεχομένου"/>
          <p:cNvSpPr txBox="1">
            <a:spLocks/>
          </p:cNvSpPr>
          <p:nvPr/>
        </p:nvSpPr>
        <p:spPr bwMode="auto">
          <a:xfrm>
            <a:off x="684213" y="1700212"/>
            <a:ext cx="7561262" cy="3168947"/>
          </a:xfrm>
          <a:prstGeom prst="rect">
            <a:avLst/>
          </a:prstGeom>
          <a:noFill/>
          <a:ln w="9525">
            <a:noFill/>
            <a:miter lim="800000"/>
            <a:headEnd/>
            <a:tailEnd/>
          </a:ln>
        </p:spPr>
        <p:txBody>
          <a:bodyPr/>
          <a:lstStyle/>
          <a:p>
            <a:pPr marL="342900" indent="-342900" algn="just" eaLnBrk="0" hangingPunct="0">
              <a:spcBef>
                <a:spcPct val="20000"/>
              </a:spcBef>
            </a:pPr>
            <a:endParaRPr lang="el-GR" sz="1400" b="1" i="1" dirty="0">
              <a:solidFill>
                <a:srgbClr val="1C195D"/>
              </a:solidFill>
            </a:endParaRPr>
          </a:p>
          <a:p>
            <a:pPr marL="342900" indent="-342900" algn="just" eaLnBrk="0" hangingPunct="0">
              <a:spcBef>
                <a:spcPct val="20000"/>
              </a:spcBef>
            </a:pPr>
            <a:r>
              <a:rPr lang="el-GR" sz="1400" b="1" dirty="0" smtClean="0">
                <a:solidFill>
                  <a:srgbClr val="1C195D"/>
                </a:solidFill>
              </a:rPr>
              <a:t>Η </a:t>
            </a:r>
            <a:r>
              <a:rPr lang="el-GR" sz="1400" b="1" dirty="0">
                <a:solidFill>
                  <a:srgbClr val="1C195D"/>
                </a:solidFill>
              </a:rPr>
              <a:t>εθνική στρατηγική για τον τομέα της Εφοδιαστικής Αλυσίδας στη χώρα μας ανακοινώθηκε στις 4 Μαρτίου 2014 σε κοινή συνέντευξη τύπου των υπουργών Υποδομών Μεταφορών &amp; Δικτύων κ. Μ. Χρυσοχοΐδη και Ανάπτυξης &amp; Ανταγωνιστικότητας κ. Κ. Χατζηδάκη και αποσκοπεί στην:</a:t>
            </a:r>
          </a:p>
          <a:p>
            <a:pPr marL="342900" indent="-342900" algn="just" eaLnBrk="0" hangingPunct="0">
              <a:spcBef>
                <a:spcPct val="20000"/>
              </a:spcBef>
            </a:pPr>
            <a:endParaRPr lang="el-GR" sz="1400" b="1" i="1" dirty="0">
              <a:solidFill>
                <a:srgbClr val="1C195D"/>
              </a:solidFill>
            </a:endParaRPr>
          </a:p>
          <a:p>
            <a:pPr marL="342900" indent="-342900" algn="just" eaLnBrk="0" hangingPunct="0">
              <a:spcBef>
                <a:spcPct val="20000"/>
              </a:spcBef>
            </a:pPr>
            <a:endParaRPr lang="el-GR" sz="1400" dirty="0">
              <a:solidFill>
                <a:srgbClr val="1C195D"/>
              </a:solidFill>
            </a:endParaRPr>
          </a:p>
          <a:p>
            <a:pPr marL="342900" indent="-342900" algn="just">
              <a:buFont typeface="Wingdings" pitchFamily="2" charset="2"/>
              <a:buChar char="Ø"/>
            </a:pPr>
            <a:r>
              <a:rPr lang="el-GR" sz="1400" b="1" dirty="0" smtClean="0">
                <a:solidFill>
                  <a:srgbClr val="1C195D"/>
                </a:solidFill>
              </a:rPr>
              <a:t>Ενδυνάμωση </a:t>
            </a:r>
            <a:r>
              <a:rPr lang="el-GR" sz="1400" b="1" dirty="0">
                <a:solidFill>
                  <a:srgbClr val="1C195D"/>
                </a:solidFill>
              </a:rPr>
              <a:t>της αποτελεσματικότητας και </a:t>
            </a:r>
            <a:r>
              <a:rPr lang="el-GR" sz="1400" b="1" dirty="0" smtClean="0">
                <a:solidFill>
                  <a:srgbClr val="1C195D"/>
                </a:solidFill>
              </a:rPr>
              <a:t>εκσυγχρονισμός </a:t>
            </a:r>
            <a:r>
              <a:rPr lang="el-GR" sz="1400" b="1" dirty="0">
                <a:solidFill>
                  <a:srgbClr val="1C195D"/>
                </a:solidFill>
              </a:rPr>
              <a:t>του συστήματος μεταφορών και </a:t>
            </a:r>
            <a:r>
              <a:rPr lang="el-GR" sz="1400" b="1" dirty="0" smtClean="0">
                <a:solidFill>
                  <a:srgbClr val="1C195D"/>
                </a:solidFill>
              </a:rPr>
              <a:t>Logistics</a:t>
            </a:r>
            <a:endParaRPr lang="el-GR" sz="1400" b="1" dirty="0">
              <a:solidFill>
                <a:srgbClr val="1C195D"/>
              </a:solidFill>
            </a:endParaRPr>
          </a:p>
          <a:p>
            <a:pPr marL="342900" indent="-342900" algn="just">
              <a:buFont typeface="Wingdings" pitchFamily="2" charset="2"/>
              <a:buChar char="Ø"/>
            </a:pPr>
            <a:endParaRPr lang="el-GR" sz="1400" b="1" dirty="0">
              <a:solidFill>
                <a:srgbClr val="1C195D"/>
              </a:solidFill>
            </a:endParaRPr>
          </a:p>
          <a:p>
            <a:pPr marL="342900" indent="-342900" algn="just">
              <a:buFont typeface="Wingdings" pitchFamily="2" charset="2"/>
              <a:buChar char="Ø"/>
            </a:pPr>
            <a:r>
              <a:rPr lang="el-GR" sz="1400" b="1" dirty="0" smtClean="0">
                <a:solidFill>
                  <a:srgbClr val="1C195D"/>
                </a:solidFill>
              </a:rPr>
              <a:t>Ανάδειξη </a:t>
            </a:r>
            <a:r>
              <a:rPr lang="el-GR" sz="1400" b="1" dirty="0">
                <a:solidFill>
                  <a:srgbClr val="1C195D"/>
                </a:solidFill>
              </a:rPr>
              <a:t>της Ελλάδας σε διαμετακομιστικό κόμβο της Νοτιοανατολικής Ευρώπης</a:t>
            </a:r>
          </a:p>
          <a:p>
            <a:pPr marL="342900" indent="-342900" algn="just"/>
            <a:endParaRPr lang="el-GR" sz="1400" dirty="0" smtClean="0">
              <a:solidFill>
                <a:srgbClr val="1C195D"/>
              </a:solidFill>
            </a:endParaRPr>
          </a:p>
          <a:p>
            <a:pPr marL="342900" indent="-342900" algn="just">
              <a:buFont typeface="Wingdings" pitchFamily="2" charset="2"/>
              <a:buChar char="Ø"/>
            </a:pPr>
            <a:endParaRPr lang="el-GR" sz="1400" dirty="0">
              <a:solidFill>
                <a:srgbClr val="1C195D"/>
              </a:solidFill>
            </a:endParaRPr>
          </a:p>
          <a:p>
            <a:pPr marL="342900" indent="-342900" algn="just">
              <a:buFont typeface="Wingdings" pitchFamily="2" charset="2"/>
              <a:buNone/>
            </a:pPr>
            <a:r>
              <a:rPr lang="el-GR" sz="1400" dirty="0">
                <a:solidFill>
                  <a:srgbClr val="1C195D"/>
                </a:solidFill>
              </a:rPr>
              <a:t>  </a:t>
            </a:r>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sp>
        <p:nvSpPr>
          <p:cNvPr id="17" name="16 - Θέση ημερομηνίας"/>
          <p:cNvSpPr>
            <a:spLocks noGrp="1"/>
          </p:cNvSpPr>
          <p:nvPr>
            <p:ph type="dt" sz="half" idx="10"/>
          </p:nvPr>
        </p:nvSpPr>
        <p:spPr/>
        <p:txBody>
          <a:bodyPr/>
          <a:lstStyle/>
          <a:p>
            <a:pPr>
              <a:defRPr/>
            </a:pPr>
            <a:fld id="{4FC6DF53-0956-4A5C-BEE2-87A96856883A}" type="datetime1">
              <a:rPr lang="el-GR" smtClean="0"/>
              <a:pPr>
                <a:defRPr/>
              </a:pPr>
              <a:t>2/4/2014</a:t>
            </a:fld>
            <a:endParaRPr lang="el-GR"/>
          </a:p>
        </p:txBody>
      </p:sp>
      <p:sp>
        <p:nvSpPr>
          <p:cNvPr id="18" name="17 - Θέση αριθμού διαφάνειας"/>
          <p:cNvSpPr>
            <a:spLocks noGrp="1"/>
          </p:cNvSpPr>
          <p:nvPr>
            <p:ph type="sldNum" sz="quarter" idx="12"/>
          </p:nvPr>
        </p:nvSpPr>
        <p:spPr/>
        <p:txBody>
          <a:bodyPr/>
          <a:lstStyle/>
          <a:p>
            <a:pPr>
              <a:defRPr/>
            </a:pPr>
            <a:fld id="{688D4515-737F-47FE-88CA-9CA807B72B00}" type="slidenum">
              <a:rPr lang="el-GR" smtClean="0"/>
              <a:pPr>
                <a:defRPr/>
              </a:pPr>
              <a:t>8</a:t>
            </a:fld>
            <a:endParaRPr lang="el-GR"/>
          </a:p>
        </p:txBody>
      </p:sp>
      <p:pic>
        <p:nvPicPr>
          <p:cNvPr id="20"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spTree>
    <p:extLst>
      <p:ext uri="{BB962C8B-B14F-4D97-AF65-F5344CB8AC3E}">
        <p14:creationId xmlns:p14="http://schemas.microsoft.com/office/powerpoint/2010/main" xmlns="" val="38089833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Θέση αριθμού διαφάνειας"/>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A1BEEED-1571-4C3F-ADF5-B47F7279C2EA}" type="slidenum">
              <a:rPr lang="el-GR" sz="1200">
                <a:solidFill>
                  <a:schemeClr val="tx1">
                    <a:tint val="75000"/>
                  </a:schemeClr>
                </a:solidFill>
                <a:latin typeface="+mn-lt"/>
                <a:cs typeface="+mn-cs"/>
              </a:rPr>
              <a:pPr algn="r" fontAlgn="auto">
                <a:spcBef>
                  <a:spcPts val="0"/>
                </a:spcBef>
                <a:spcAft>
                  <a:spcPts val="0"/>
                </a:spcAft>
                <a:defRPr/>
              </a:pPr>
              <a:t>9</a:t>
            </a:fld>
            <a:endParaRPr lang="el-GR" sz="1200" dirty="0">
              <a:solidFill>
                <a:schemeClr val="tx1">
                  <a:tint val="75000"/>
                </a:schemeClr>
              </a:solidFill>
              <a:latin typeface="+mn-lt"/>
              <a:cs typeface="+mn-cs"/>
            </a:endParaRPr>
          </a:p>
        </p:txBody>
      </p:sp>
      <p:sp>
        <p:nvSpPr>
          <p:cNvPr id="14" name="13 - Θέση ημερομηνίας"/>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19CE7D5B-6F06-4BE3-A298-4A38CDE9D90E}" type="datetime1">
              <a:rPr lang="el-GR" sz="1200">
                <a:solidFill>
                  <a:schemeClr val="tx1">
                    <a:tint val="75000"/>
                  </a:schemeClr>
                </a:solidFill>
                <a:latin typeface="+mn-lt"/>
                <a:cs typeface="+mn-cs"/>
              </a:rPr>
              <a:pPr fontAlgn="auto">
                <a:spcBef>
                  <a:spcPts val="0"/>
                </a:spcBef>
                <a:spcAft>
                  <a:spcPts val="0"/>
                </a:spcAft>
                <a:defRPr/>
              </a:pPr>
              <a:t>2/4/2014</a:t>
            </a:fld>
            <a:endParaRPr lang="el-GR" sz="1200">
              <a:solidFill>
                <a:schemeClr val="tx1">
                  <a:tint val="75000"/>
                </a:schemeClr>
              </a:solidFill>
              <a:latin typeface="+mn-lt"/>
              <a:cs typeface="+mn-cs"/>
            </a:endParaRPr>
          </a:p>
        </p:txBody>
      </p:sp>
      <p:pic>
        <p:nvPicPr>
          <p:cNvPr id="26631" name="Picture 1" descr="logo_pres"/>
          <p:cNvPicPr>
            <a:picLocks noChangeAspect="1" noChangeArrowheads="1"/>
          </p:cNvPicPr>
          <p:nvPr/>
        </p:nvPicPr>
        <p:blipFill>
          <a:blip r:embed="rId2" cstate="print"/>
          <a:srcRect/>
          <a:stretch>
            <a:fillRect/>
          </a:stretch>
        </p:blipFill>
        <p:spPr bwMode="auto">
          <a:xfrm>
            <a:off x="7019925" y="115888"/>
            <a:ext cx="866775" cy="668337"/>
          </a:xfrm>
          <a:prstGeom prst="rect">
            <a:avLst/>
          </a:prstGeom>
          <a:noFill/>
          <a:ln w="9525">
            <a:noFill/>
            <a:miter lim="800000"/>
            <a:headEnd/>
            <a:tailEnd/>
          </a:ln>
        </p:spPr>
      </p:pic>
      <p:sp>
        <p:nvSpPr>
          <p:cNvPr id="26632" name="14 - Ορθογώνιο"/>
          <p:cNvSpPr>
            <a:spLocks noChangeArrowheads="1"/>
          </p:cNvSpPr>
          <p:nvPr/>
        </p:nvSpPr>
        <p:spPr bwMode="auto">
          <a:xfrm>
            <a:off x="323850" y="1196975"/>
            <a:ext cx="7921625" cy="304800"/>
          </a:xfrm>
          <a:prstGeom prst="rect">
            <a:avLst/>
          </a:prstGeom>
          <a:noFill/>
          <a:ln w="9525">
            <a:noFill/>
            <a:miter lim="800000"/>
            <a:headEnd/>
            <a:tailEnd/>
          </a:ln>
        </p:spPr>
        <p:txBody>
          <a:bodyPr>
            <a:spAutoFit/>
          </a:bodyPr>
          <a:lstStyle/>
          <a:p>
            <a:r>
              <a:rPr lang="el-GR" sz="1400" b="1" i="1" dirty="0" smtClean="0">
                <a:solidFill>
                  <a:srgbClr val="1C195D"/>
                </a:solidFill>
              </a:rPr>
              <a:t>Τομεακές </a:t>
            </a:r>
            <a:r>
              <a:rPr lang="el-GR" sz="1400" b="1" i="1" dirty="0">
                <a:solidFill>
                  <a:srgbClr val="1C195D"/>
                </a:solidFill>
              </a:rPr>
              <a:t>Ομάδες Σχεδιασμού</a:t>
            </a:r>
            <a:r>
              <a:rPr lang="el-GR" sz="1400" b="1" dirty="0">
                <a:solidFill>
                  <a:srgbClr val="1C195D"/>
                </a:solidFill>
              </a:rPr>
              <a:t> - </a:t>
            </a:r>
            <a:r>
              <a:rPr lang="en-US" sz="1400" b="1" dirty="0" smtClean="0">
                <a:solidFill>
                  <a:srgbClr val="1C195D"/>
                </a:solidFill>
              </a:rPr>
              <a:t>Logistics</a:t>
            </a:r>
            <a:r>
              <a:rPr lang="el-GR" sz="1400" b="1" dirty="0" smtClean="0">
                <a:solidFill>
                  <a:srgbClr val="1C195D"/>
                </a:solidFill>
              </a:rPr>
              <a:t> </a:t>
            </a:r>
            <a:endParaRPr lang="el-GR" sz="1400" b="1" dirty="0"/>
          </a:p>
        </p:txBody>
      </p:sp>
      <p:sp>
        <p:nvSpPr>
          <p:cNvPr id="26633" name="2 - Θέση περιεχομένου"/>
          <p:cNvSpPr txBox="1">
            <a:spLocks/>
          </p:cNvSpPr>
          <p:nvPr/>
        </p:nvSpPr>
        <p:spPr bwMode="auto">
          <a:xfrm>
            <a:off x="684213" y="1700212"/>
            <a:ext cx="7561262" cy="3168947"/>
          </a:xfrm>
          <a:prstGeom prst="rect">
            <a:avLst/>
          </a:prstGeom>
          <a:noFill/>
          <a:ln w="9525">
            <a:noFill/>
            <a:miter lim="800000"/>
            <a:headEnd/>
            <a:tailEnd/>
          </a:ln>
        </p:spPr>
        <p:txBody>
          <a:bodyPr/>
          <a:lstStyle/>
          <a:p>
            <a:pPr marL="342900" indent="-342900" algn="just" eaLnBrk="0" hangingPunct="0">
              <a:lnSpc>
                <a:spcPct val="70000"/>
              </a:lnSpc>
              <a:spcBef>
                <a:spcPct val="20000"/>
              </a:spcBef>
            </a:pPr>
            <a:endParaRPr lang="el-GR" sz="1400" b="1" i="1" dirty="0">
              <a:solidFill>
                <a:srgbClr val="1C195D"/>
              </a:solidFill>
            </a:endParaRPr>
          </a:p>
          <a:p>
            <a:pPr marL="342900" indent="-342900" algn="just" eaLnBrk="0" hangingPunct="0">
              <a:lnSpc>
                <a:spcPct val="70000"/>
              </a:lnSpc>
              <a:spcBef>
                <a:spcPct val="20000"/>
              </a:spcBef>
            </a:pPr>
            <a:r>
              <a:rPr lang="el-GR" sz="1400" b="1" i="1" dirty="0" smtClean="0">
                <a:solidFill>
                  <a:srgbClr val="1C195D"/>
                </a:solidFill>
              </a:rPr>
              <a:t>Ειδικοί Στόχοι</a:t>
            </a:r>
          </a:p>
          <a:p>
            <a:pPr marL="342900" indent="-342900" algn="just" eaLnBrk="0" hangingPunct="0">
              <a:lnSpc>
                <a:spcPct val="70000"/>
              </a:lnSpc>
              <a:spcBef>
                <a:spcPct val="20000"/>
              </a:spcBef>
            </a:pPr>
            <a:endParaRPr lang="el-GR" sz="1400" b="1" i="1" dirty="0">
              <a:solidFill>
                <a:srgbClr val="1C195D"/>
              </a:solidFill>
            </a:endParaRPr>
          </a:p>
          <a:p>
            <a:pPr marL="342900" indent="-342900" algn="just" eaLnBrk="0" hangingPunct="0">
              <a:lnSpc>
                <a:spcPct val="70000"/>
              </a:lnSpc>
              <a:spcBef>
                <a:spcPct val="20000"/>
              </a:spcBef>
            </a:pPr>
            <a:endParaRPr lang="el-GR" sz="1400" dirty="0">
              <a:solidFill>
                <a:srgbClr val="1C195D"/>
              </a:solidFill>
            </a:endParaRPr>
          </a:p>
          <a:p>
            <a:pPr marL="400050" indent="-400050" algn="just">
              <a:lnSpc>
                <a:spcPct val="110000"/>
              </a:lnSpc>
              <a:buFont typeface="+mj-lt"/>
              <a:buAutoNum type="romanUcPeriod"/>
            </a:pPr>
            <a:r>
              <a:rPr lang="el-GR" sz="1400" b="1" dirty="0" smtClean="0">
                <a:solidFill>
                  <a:srgbClr val="1C195D"/>
                </a:solidFill>
              </a:rPr>
              <a:t>Βελτίωση </a:t>
            </a:r>
            <a:r>
              <a:rPr lang="el-GR" sz="1400" b="1" dirty="0">
                <a:solidFill>
                  <a:srgbClr val="1C195D"/>
                </a:solidFill>
              </a:rPr>
              <a:t>των υποδομών για τη βελτίωση της προσβασιμότητας</a:t>
            </a:r>
          </a:p>
          <a:p>
            <a:pPr marL="400050" indent="-400050" algn="just">
              <a:lnSpc>
                <a:spcPct val="110000"/>
              </a:lnSpc>
              <a:buFont typeface="+mj-lt"/>
              <a:buAutoNum type="romanUcPeriod"/>
            </a:pPr>
            <a:r>
              <a:rPr lang="el-GR" sz="1400" b="1" dirty="0" smtClean="0">
                <a:solidFill>
                  <a:srgbClr val="1C195D"/>
                </a:solidFill>
              </a:rPr>
              <a:t>Προώθηση </a:t>
            </a:r>
            <a:r>
              <a:rPr lang="el-GR" sz="1400" b="1" dirty="0">
                <a:solidFill>
                  <a:srgbClr val="1C195D"/>
                </a:solidFill>
              </a:rPr>
              <a:t>της εξωστρέφειας του κλάδου και προσέλκυση διεθνών </a:t>
            </a:r>
            <a:r>
              <a:rPr lang="el-GR" sz="1400" b="1" dirty="0" smtClean="0">
                <a:solidFill>
                  <a:srgbClr val="1C195D"/>
                </a:solidFill>
              </a:rPr>
              <a:t>	εμπορικών συμφωνιών</a:t>
            </a:r>
            <a:r>
              <a:rPr lang="el-GR" sz="1400" b="1" dirty="0">
                <a:solidFill>
                  <a:srgbClr val="1C195D"/>
                </a:solidFill>
              </a:rPr>
              <a:t>/συνεργασιών</a:t>
            </a:r>
          </a:p>
          <a:p>
            <a:pPr marL="400050" indent="-400050" algn="just">
              <a:lnSpc>
                <a:spcPct val="110000"/>
              </a:lnSpc>
              <a:buFont typeface="+mj-lt"/>
              <a:buAutoNum type="romanUcPeriod"/>
            </a:pPr>
            <a:r>
              <a:rPr lang="el-GR" sz="1400" b="1" dirty="0" smtClean="0">
                <a:solidFill>
                  <a:srgbClr val="1C195D"/>
                </a:solidFill>
              </a:rPr>
              <a:t>Απλοποίηση </a:t>
            </a:r>
            <a:r>
              <a:rPr lang="el-GR" sz="1400" b="1" dirty="0">
                <a:solidFill>
                  <a:srgbClr val="1C195D"/>
                </a:solidFill>
              </a:rPr>
              <a:t>δομών και επίτευξη οικονομιών κλίμακας</a:t>
            </a:r>
          </a:p>
          <a:p>
            <a:pPr marL="400050" indent="-400050" algn="just">
              <a:lnSpc>
                <a:spcPct val="110000"/>
              </a:lnSpc>
              <a:buFont typeface="+mj-lt"/>
              <a:buAutoNum type="romanUcPeriod"/>
            </a:pPr>
            <a:r>
              <a:rPr lang="el-GR" sz="1400" b="1" dirty="0" smtClean="0">
                <a:solidFill>
                  <a:srgbClr val="1C195D"/>
                </a:solidFill>
              </a:rPr>
              <a:t>Βελτίωση </a:t>
            </a:r>
            <a:r>
              <a:rPr lang="el-GR" sz="1400" b="1" dirty="0">
                <a:solidFill>
                  <a:srgbClr val="1C195D"/>
                </a:solidFill>
              </a:rPr>
              <a:t>αποδοτικότητας μέσω προώθησης νέων υπηρεσιών και τεχνολογιών</a:t>
            </a:r>
          </a:p>
          <a:p>
            <a:pPr marL="400050" indent="-400050" algn="just">
              <a:lnSpc>
                <a:spcPct val="110000"/>
              </a:lnSpc>
              <a:buFont typeface="+mj-lt"/>
              <a:buAutoNum type="romanUcPeriod"/>
            </a:pPr>
            <a:r>
              <a:rPr lang="el-GR" sz="1400" b="1" dirty="0" smtClean="0">
                <a:solidFill>
                  <a:srgbClr val="1C195D"/>
                </a:solidFill>
              </a:rPr>
              <a:t>Βελτίωση </a:t>
            </a:r>
            <a:r>
              <a:rPr lang="el-GR" sz="1400" b="1" dirty="0">
                <a:solidFill>
                  <a:srgbClr val="1C195D"/>
                </a:solidFill>
              </a:rPr>
              <a:t>ανταγωνιστικότητας μέσω διατροπικών μεταφορών</a:t>
            </a:r>
          </a:p>
          <a:p>
            <a:pPr marL="400050" indent="-400050" algn="just">
              <a:lnSpc>
                <a:spcPct val="110000"/>
              </a:lnSpc>
              <a:buFont typeface="+mj-lt"/>
              <a:buAutoNum type="romanUcPeriod"/>
            </a:pPr>
            <a:r>
              <a:rPr lang="el-GR" sz="1400" b="1" dirty="0" smtClean="0">
                <a:solidFill>
                  <a:srgbClr val="1C195D"/>
                </a:solidFill>
              </a:rPr>
              <a:t>Μείωση </a:t>
            </a:r>
            <a:r>
              <a:rPr lang="el-GR" sz="1400" b="1" dirty="0">
                <a:solidFill>
                  <a:srgbClr val="1C195D"/>
                </a:solidFill>
              </a:rPr>
              <a:t>περιβαλλοντικού αποτυπώματος και ενίσχυση της αειφορίας</a:t>
            </a:r>
          </a:p>
          <a:p>
            <a:pPr marL="400050" indent="-400050" algn="just">
              <a:lnSpc>
                <a:spcPct val="110000"/>
              </a:lnSpc>
              <a:buFont typeface="+mj-lt"/>
              <a:buAutoNum type="romanUcPeriod"/>
            </a:pPr>
            <a:r>
              <a:rPr lang="el-GR" sz="1400" b="1" dirty="0" smtClean="0">
                <a:solidFill>
                  <a:srgbClr val="1C195D"/>
                </a:solidFill>
              </a:rPr>
              <a:t>Προώθηση </a:t>
            </a:r>
            <a:r>
              <a:rPr lang="el-GR" sz="1400" b="1" dirty="0">
                <a:solidFill>
                  <a:srgbClr val="1C195D"/>
                </a:solidFill>
              </a:rPr>
              <a:t>της καινοτομίας</a:t>
            </a:r>
          </a:p>
          <a:p>
            <a:pPr marL="400050" indent="-400050" algn="just">
              <a:lnSpc>
                <a:spcPct val="110000"/>
              </a:lnSpc>
              <a:buFont typeface="+mj-lt"/>
              <a:buAutoNum type="romanUcPeriod"/>
            </a:pPr>
            <a:r>
              <a:rPr lang="el-GR" sz="1400" b="1" dirty="0" smtClean="0">
                <a:solidFill>
                  <a:srgbClr val="1C195D"/>
                </a:solidFill>
              </a:rPr>
              <a:t>Δημιουργία </a:t>
            </a:r>
            <a:r>
              <a:rPr lang="el-GR" sz="1400" b="1" dirty="0">
                <a:solidFill>
                  <a:srgbClr val="1C195D"/>
                </a:solidFill>
              </a:rPr>
              <a:t>και αξιοποίηση εξειδικευμένου προσωπικού για την βελτίωση της </a:t>
            </a:r>
            <a:r>
              <a:rPr lang="el-GR" sz="1400" b="1" dirty="0" smtClean="0">
                <a:solidFill>
                  <a:srgbClr val="1C195D"/>
                </a:solidFill>
              </a:rPr>
              <a:t>αποδοτικότητας </a:t>
            </a:r>
            <a:r>
              <a:rPr lang="el-GR" sz="1400" b="1" dirty="0">
                <a:solidFill>
                  <a:srgbClr val="1C195D"/>
                </a:solidFill>
              </a:rPr>
              <a:t>των επιχειρήσεων και αύξηση της απασχόλησης</a:t>
            </a:r>
          </a:p>
          <a:p>
            <a:pPr marL="400050" indent="-400050" algn="just">
              <a:lnSpc>
                <a:spcPct val="110000"/>
              </a:lnSpc>
              <a:buFont typeface="+mj-lt"/>
              <a:buAutoNum type="romanUcPeriod"/>
            </a:pPr>
            <a:r>
              <a:rPr lang="el-GR" sz="1400" b="1" dirty="0" smtClean="0">
                <a:solidFill>
                  <a:srgbClr val="1C195D"/>
                </a:solidFill>
              </a:rPr>
              <a:t>Ενδυνάμωση </a:t>
            </a:r>
            <a:r>
              <a:rPr lang="el-GR" sz="1400" b="1" dirty="0">
                <a:solidFill>
                  <a:srgbClr val="1C195D"/>
                </a:solidFill>
              </a:rPr>
              <a:t>της ευελιξίας – Αύξηση αποδοτικότητας της Δημόσιας Διοίκησης προς </a:t>
            </a:r>
            <a:r>
              <a:rPr lang="el-GR" sz="1400" b="1" dirty="0" smtClean="0">
                <a:solidFill>
                  <a:srgbClr val="1C195D"/>
                </a:solidFill>
              </a:rPr>
              <a:t>όφελος </a:t>
            </a:r>
            <a:r>
              <a:rPr lang="el-GR" sz="1400" b="1" dirty="0">
                <a:solidFill>
                  <a:srgbClr val="1C195D"/>
                </a:solidFill>
              </a:rPr>
              <a:t>της εύρυθμης λειτουργίας των επιχειρήσεων και εν γένει της επιχειρηματικότητας </a:t>
            </a:r>
            <a:r>
              <a:rPr lang="el-GR" sz="1400" b="1" dirty="0" smtClean="0">
                <a:solidFill>
                  <a:srgbClr val="1C195D"/>
                </a:solidFill>
              </a:rPr>
              <a:t>του </a:t>
            </a:r>
            <a:r>
              <a:rPr lang="el-GR" sz="1400" b="1" dirty="0">
                <a:solidFill>
                  <a:srgbClr val="1C195D"/>
                </a:solidFill>
              </a:rPr>
              <a:t>κλάδου</a:t>
            </a:r>
          </a:p>
          <a:p>
            <a:pPr marL="400050" indent="-400050" algn="just">
              <a:lnSpc>
                <a:spcPct val="110000"/>
              </a:lnSpc>
              <a:buFont typeface="+mj-lt"/>
              <a:buAutoNum type="romanUcPeriod"/>
            </a:pPr>
            <a:endParaRPr lang="el-GR" sz="1400" dirty="0" smtClean="0">
              <a:solidFill>
                <a:srgbClr val="1C195D"/>
              </a:solidFill>
            </a:endParaRPr>
          </a:p>
          <a:p>
            <a:pPr marL="342900" indent="-342900" algn="just">
              <a:lnSpc>
                <a:spcPct val="110000"/>
              </a:lnSpc>
              <a:buFont typeface="Wingdings" pitchFamily="2" charset="2"/>
              <a:buChar char="Ø"/>
            </a:pPr>
            <a:endParaRPr lang="el-GR" sz="1400" dirty="0">
              <a:solidFill>
                <a:srgbClr val="1C195D"/>
              </a:solidFill>
            </a:endParaRPr>
          </a:p>
          <a:p>
            <a:pPr marL="342900" indent="-342900" algn="just">
              <a:lnSpc>
                <a:spcPct val="110000"/>
              </a:lnSpc>
              <a:buFont typeface="Wingdings" pitchFamily="2" charset="2"/>
              <a:buNone/>
            </a:pPr>
            <a:r>
              <a:rPr lang="el-GR" sz="1400" dirty="0">
                <a:solidFill>
                  <a:srgbClr val="1C195D"/>
                </a:solidFill>
              </a:rPr>
              <a:t>  </a:t>
            </a:r>
          </a:p>
        </p:txBody>
      </p:sp>
      <p:pic>
        <p:nvPicPr>
          <p:cNvPr id="16" name="Εικόνα 49"/>
          <p:cNvPicPr>
            <a:picLocks noChangeAspect="1" noChangeArrowheads="1"/>
          </p:cNvPicPr>
          <p:nvPr/>
        </p:nvPicPr>
        <p:blipFill>
          <a:blip r:embed="rId3" cstate="print"/>
          <a:srcRect/>
          <a:stretch>
            <a:fillRect/>
          </a:stretch>
        </p:blipFill>
        <p:spPr bwMode="auto">
          <a:xfrm>
            <a:off x="8028384" y="116632"/>
            <a:ext cx="901700" cy="648072"/>
          </a:xfrm>
          <a:prstGeom prst="rect">
            <a:avLst/>
          </a:prstGeom>
          <a:noFill/>
          <a:ln w="9525">
            <a:noFill/>
            <a:miter lim="800000"/>
            <a:headEnd/>
            <a:tailEnd/>
          </a:ln>
        </p:spPr>
      </p:pic>
      <p:sp>
        <p:nvSpPr>
          <p:cNvPr id="17" name="16 - Θέση ημερομηνίας"/>
          <p:cNvSpPr>
            <a:spLocks noGrp="1"/>
          </p:cNvSpPr>
          <p:nvPr>
            <p:ph type="dt" sz="half" idx="10"/>
          </p:nvPr>
        </p:nvSpPr>
        <p:spPr/>
        <p:txBody>
          <a:bodyPr/>
          <a:lstStyle/>
          <a:p>
            <a:pPr>
              <a:defRPr/>
            </a:pPr>
            <a:fld id="{4FC6DF53-0956-4A5C-BEE2-87A96856883A}" type="datetime1">
              <a:rPr lang="el-GR" smtClean="0"/>
              <a:pPr>
                <a:defRPr/>
              </a:pPr>
              <a:t>2/4/2014</a:t>
            </a:fld>
            <a:endParaRPr lang="el-GR"/>
          </a:p>
        </p:txBody>
      </p:sp>
      <p:sp>
        <p:nvSpPr>
          <p:cNvPr id="18" name="17 - Θέση αριθμού διαφάνειας"/>
          <p:cNvSpPr>
            <a:spLocks noGrp="1"/>
          </p:cNvSpPr>
          <p:nvPr>
            <p:ph type="sldNum" sz="quarter" idx="12"/>
          </p:nvPr>
        </p:nvSpPr>
        <p:spPr/>
        <p:txBody>
          <a:bodyPr/>
          <a:lstStyle/>
          <a:p>
            <a:pPr>
              <a:defRPr/>
            </a:pPr>
            <a:fld id="{688D4515-737F-47FE-88CA-9CA807B72B00}" type="slidenum">
              <a:rPr lang="el-GR" smtClean="0"/>
              <a:pPr>
                <a:defRPr/>
              </a:pPr>
              <a:t>9</a:t>
            </a:fld>
            <a:endParaRPr lang="el-GR"/>
          </a:p>
        </p:txBody>
      </p:sp>
      <p:pic>
        <p:nvPicPr>
          <p:cNvPr id="20" name="Picture 2" descr="logo_ypaan_GR_hd"/>
          <p:cNvPicPr>
            <a:picLocks noChangeAspect="1" noChangeArrowheads="1"/>
          </p:cNvPicPr>
          <p:nvPr/>
        </p:nvPicPr>
        <p:blipFill>
          <a:blip r:embed="rId4" cstate="print"/>
          <a:srcRect/>
          <a:stretch>
            <a:fillRect/>
          </a:stretch>
        </p:blipFill>
        <p:spPr bwMode="auto">
          <a:xfrm>
            <a:off x="1" y="44624"/>
            <a:ext cx="2146278" cy="404664"/>
          </a:xfrm>
          <a:prstGeom prst="rect">
            <a:avLst/>
          </a:prstGeom>
          <a:noFill/>
          <a:ln w="9525">
            <a:noFill/>
            <a:miter lim="800000"/>
            <a:headEnd/>
            <a:tailEnd/>
          </a:ln>
        </p:spPr>
      </p:pic>
    </p:spTree>
    <p:extLst>
      <p:ext uri="{BB962C8B-B14F-4D97-AF65-F5344CB8AC3E}">
        <p14:creationId xmlns:p14="http://schemas.microsoft.com/office/powerpoint/2010/main" xmlns="" val="48177859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3432</TotalTime>
  <Words>630</Words>
  <Application>Microsoft Office PowerPoint</Application>
  <PresentationFormat>On-screen Show (4:3)</PresentationFormat>
  <Paragraphs>217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Θέμα του Office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MOD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ΓΕΝΙΚΗ ΓΡΑΜΜΑΤΕΙΑ ΔΕ-ΕΣΠΑ</dc:title>
  <dc:creator>user</dc:creator>
  <cp:lastModifiedBy>bakatselou.b</cp:lastModifiedBy>
  <cp:revision>308</cp:revision>
  <dcterms:created xsi:type="dcterms:W3CDTF">2013-10-02T08:46:49Z</dcterms:created>
  <dcterms:modified xsi:type="dcterms:W3CDTF">2014-04-02T10:13:51Z</dcterms:modified>
</cp:coreProperties>
</file>