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7" r:id="rId4"/>
    <p:sldId id="278" r:id="rId5"/>
    <p:sldId id="265" r:id="rId6"/>
    <p:sldId id="279" r:id="rId7"/>
    <p:sldId id="280" r:id="rId8"/>
    <p:sldId id="282" r:id="rId9"/>
    <p:sldId id="283" r:id="rId10"/>
    <p:sldId id="267" r:id="rId11"/>
    <p:sldId id="268" r:id="rId12"/>
    <p:sldId id="269" r:id="rId13"/>
    <p:sldId id="264" r:id="rId14"/>
    <p:sldId id="262" r:id="rId15"/>
    <p:sldId id="281" r:id="rId16"/>
    <p:sldId id="275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915;&#915;&#917;&#932;\&#928;&#961;&#959;&#947;&#961;&#945;&#956;&#956;&#945;&#964;&#953;&#954;&#942;_&#960;&#949;&#961;&#943;&#959;&#948;&#959;&#962;_2014-2020\&#917;&#931;&#928;&#917;&#922;\PLATFORM_ICT\2&#951;%20&#963;&#965;&#957;&#940;&#957;&#964;&#951;&#963;&#951;\&#931;&#973;&#957;&#959;&#968;&#951;%20&#960;&#961;&#959;&#964;&#940;&#963;&#949;&#969;&#957;%20%20V.3.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600" b="1" i="0" baseline="0">
                <a:effectLst/>
              </a:rPr>
              <a:t>Συσχέτιση προτεινόμενων τεχνολογιών ΤΠΕ με τους σημαντικότερους οικονομικούς κλάδους</a:t>
            </a:r>
            <a:endParaRPr lang="el-GR" sz="1600">
              <a:effectLst/>
            </a:endParaRPr>
          </a:p>
          <a:p>
            <a:pPr>
              <a:defRPr/>
            </a:pPr>
            <a:r>
              <a:rPr lang="el-GR" sz="1200" b="0" i="0" baseline="0">
                <a:effectLst/>
              </a:rPr>
              <a:t>Πηγή: Γενική Γραμματεία Έρευνας &amp; Τεχνολογίας</a:t>
            </a:r>
            <a:r>
              <a:rPr lang="en-US" sz="1200" b="0" i="0" baseline="0">
                <a:effectLst/>
              </a:rPr>
              <a:t>,  </a:t>
            </a:r>
            <a:r>
              <a:rPr lang="el-GR" sz="1200" b="0" i="0" baseline="0">
                <a:effectLst/>
              </a:rPr>
              <a:t>Ημ/νία</a:t>
            </a:r>
            <a:r>
              <a:rPr lang="en-US" sz="1200" b="0" i="0" baseline="0">
                <a:effectLst/>
              </a:rPr>
              <a:t>:  17/4/2014</a:t>
            </a:r>
            <a:endParaRPr lang="el-GR" sz="120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'Sector relevance-new'!$A$2</c:f>
              <c:strCache>
                <c:ptCount val="1"/>
                <c:pt idx="0">
                  <c:v>1.1 Components &amp; Systems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relevance-new'!$B$2:$L$2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'Sector relevance-new'!$A$3</c:f>
              <c:strCache>
                <c:ptCount val="1"/>
                <c:pt idx="0">
                  <c:v>1.2 Advanced Computing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relevance-new'!$B$3:$L$3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'Sector relevance-new'!$A$4</c:f>
              <c:strCache>
                <c:ptCount val="1"/>
                <c:pt idx="0">
                  <c:v>1.3 Future Internet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relevance-new'!$B$4:$L$4</c:f>
              <c:numCache>
                <c:formatCode>General</c:formatCode>
                <c:ptCount val="11"/>
                <c:pt idx="0">
                  <c:v>7</c:v>
                </c:pt>
                <c:pt idx="1">
                  <c:v>12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'Sector relevance-new'!$A$5</c:f>
              <c:strCache>
                <c:ptCount val="1"/>
                <c:pt idx="0">
                  <c:v>1.4 Content technologies and information management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relevance-new'!$B$5:$L$5</c:f>
              <c:numCache>
                <c:formatCode>General</c:formatCode>
                <c:ptCount val="11"/>
                <c:pt idx="0">
                  <c:v>20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'Sector relevance-new'!$A$6</c:f>
              <c:strCache>
                <c:ptCount val="1"/>
                <c:pt idx="0">
                  <c:v>1.5 Robotics and smart spaces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relevance-new'!$B$6:$L$6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'Sector relevance-new'!$A$7</c:f>
              <c:strCache>
                <c:ptCount val="1"/>
                <c:pt idx="0">
                  <c:v>1.7 Factories of the Future (PPP FoF)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relevance-new'!$B$7:$L$7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6"/>
          <c:order val="6"/>
          <c:tx>
            <c:strRef>
              <c:f>'Sector relevance-new'!$A$8</c:f>
              <c:strCache>
                <c:ptCount val="1"/>
                <c:pt idx="0">
                  <c:v>1.8 ICT Cross-cutting activities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relevance-new'!$B$8:$L$8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ser>
          <c:idx val="7"/>
          <c:order val="7"/>
          <c:tx>
            <c:strRef>
              <c:f>'Sector relevance-new'!$A$9</c:f>
              <c:strCache>
                <c:ptCount val="1"/>
                <c:pt idx="0">
                  <c:v>2.1 Health, demographic change &amp; wellbeing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relevance-new'!$B$9:$L$9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8"/>
          <c:order val="8"/>
          <c:tx>
            <c:strRef>
              <c:f>'Sector relevance-new'!$A$10</c:f>
              <c:strCache>
                <c:ptCount val="1"/>
                <c:pt idx="0">
                  <c:v>2.2 Secure, clean and efficient energy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relevance-new'!$B$10:$L$10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9"/>
          <c:order val="9"/>
          <c:tx>
            <c:strRef>
              <c:f>'Sector relevance-new'!$A$11</c:f>
              <c:strCache>
                <c:ptCount val="1"/>
                <c:pt idx="0">
                  <c:v>2.3 Smart, green and integrated transport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relevance-new'!$B$11:$L$11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'Sector relevance-new'!$A$12</c:f>
              <c:strCache>
                <c:ptCount val="1"/>
                <c:pt idx="0">
                  <c:v>2.4 Climate action, resource efficiency and raw materials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relevance-new'!$B$12:$L$12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'Sector relevance-new'!$A$13</c:f>
              <c:strCache>
                <c:ptCount val="1"/>
                <c:pt idx="0">
                  <c:v>2.5 Inclusive, innovative and reflective societies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relevance-new'!$B$13:$L$13</c:f>
              <c:numCache>
                <c:formatCode>General</c:formatCode>
                <c:ptCount val="11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'Sector relevance-new'!$A$14</c:f>
              <c:strCache>
                <c:ptCount val="1"/>
                <c:pt idx="0">
                  <c:v>2.6 Secure societies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relevance-new'!$B$14:$L$14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'Sector relevance-new'!$A$15</c:f>
              <c:strCache>
                <c:ptCount val="1"/>
                <c:pt idx="0">
                  <c:v>3.1 e-Infrastructures</c:v>
                </c:pt>
              </c:strCache>
            </c:strRef>
          </c:tx>
          <c:invertIfNegative val="0"/>
          <c:cat>
            <c:strRef>
              <c:f>'Sector relevance-new'!$B$1:$L$1</c:f>
              <c:strCache>
                <c:ptCount val="11"/>
                <c:pt idx="0">
                  <c:v>Πολιτισμός, Τουρισμός</c:v>
                </c:pt>
                <c:pt idx="1">
                  <c:v>ΤΠΕ</c:v>
                </c:pt>
                <c:pt idx="2">
                  <c:v>Άλλος</c:v>
                </c:pt>
                <c:pt idx="3">
                  <c:v>Υγεία &amp; Φάρμακα</c:v>
                </c:pt>
                <c:pt idx="4">
                  <c:v>Δημιουργική βιομηχανία</c:v>
                </c:pt>
                <c:pt idx="5">
                  <c:v>Περιβάλλον &amp; Βιώσιμη Ανάπτυξη</c:v>
                </c:pt>
                <c:pt idx="6">
                  <c:v>Πρωτογενής παραγωγή, Τρόφιμα, Αγροβιοτεχνολογία</c:v>
                </c:pt>
                <c:pt idx="7">
                  <c:v>Μεταφορές &amp; Logistics</c:v>
                </c:pt>
                <c:pt idx="8">
                  <c:v>Ενέργεια</c:v>
                </c:pt>
                <c:pt idx="9">
                  <c:v>Δημόσια Διοίκηση</c:v>
                </c:pt>
                <c:pt idx="10">
                  <c:v>Νέα Υλικά</c:v>
                </c:pt>
              </c:strCache>
            </c:strRef>
          </c:cat>
          <c:val>
            <c:numRef>
              <c:f>'Sector relevance-new'!$B$15:$L$15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5218592"/>
        <c:axId val="393672448"/>
      </c:barChart>
      <c:catAx>
        <c:axId val="325218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393672448"/>
        <c:crosses val="autoZero"/>
        <c:auto val="1"/>
        <c:lblAlgn val="ctr"/>
        <c:lblOffset val="100"/>
        <c:noMultiLvlLbl val="0"/>
      </c:catAx>
      <c:valAx>
        <c:axId val="3936724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5218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wmf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wmf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5D456-669D-4929-B33F-3DCDA9AFF15F}" type="doc">
      <dgm:prSet loTypeId="urn:microsoft.com/office/officeart/2005/8/layout/h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l-GR"/>
        </a:p>
      </dgm:t>
    </dgm:pt>
    <dgm:pt modelId="{D87307DA-6DD3-42A6-B30C-40A313FD7D22}">
      <dgm:prSet phldrT="[Κείμενο]" custT="1"/>
      <dgm:spPr/>
      <dgm:t>
        <a:bodyPr/>
        <a:lstStyle/>
        <a:p>
          <a:r>
            <a:rPr lang="el-GR" sz="900"/>
            <a:t>1.Προσδιορισμός βασικών αναπτυξιακών τομέων</a:t>
          </a:r>
        </a:p>
      </dgm:t>
    </dgm:pt>
    <dgm:pt modelId="{ED40F139-E608-490D-9D33-CCAC0AD93E72}" type="parTrans" cxnId="{C105B5D8-7087-4C34-AA97-74F8FA14FCF8}">
      <dgm:prSet/>
      <dgm:spPr/>
      <dgm:t>
        <a:bodyPr/>
        <a:lstStyle/>
        <a:p>
          <a:endParaRPr lang="el-GR"/>
        </a:p>
      </dgm:t>
    </dgm:pt>
    <dgm:pt modelId="{E1D97738-B750-4751-A808-C6D64867E620}" type="sibTrans" cxnId="{C105B5D8-7087-4C34-AA97-74F8FA14FCF8}">
      <dgm:prSet/>
      <dgm:spPr/>
      <dgm:t>
        <a:bodyPr/>
        <a:lstStyle/>
        <a:p>
          <a:endParaRPr lang="el-GR"/>
        </a:p>
      </dgm:t>
    </dgm:pt>
    <dgm:pt modelId="{CE75D919-C450-4996-A4EE-8C42B8C59267}">
      <dgm:prSet phldrT="[Κείμενο]" custT="1"/>
      <dgm:spPr/>
      <dgm:t>
        <a:bodyPr/>
        <a:lstStyle/>
        <a:p>
          <a:r>
            <a:rPr lang="el-GR" sz="900"/>
            <a:t>Σύνθεση μελετών προσδιορισμού οικονομικών προτεραιοτήτων της χώρας (ΓΓΕΤ)</a:t>
          </a:r>
        </a:p>
      </dgm:t>
    </dgm:pt>
    <dgm:pt modelId="{2EF63E18-EF7A-485E-8981-431B6CCF668B}" type="parTrans" cxnId="{ACBF1526-E9F2-46F2-BE26-B241CEF2A84B}">
      <dgm:prSet/>
      <dgm:spPr/>
      <dgm:t>
        <a:bodyPr/>
        <a:lstStyle/>
        <a:p>
          <a:endParaRPr lang="el-GR"/>
        </a:p>
      </dgm:t>
    </dgm:pt>
    <dgm:pt modelId="{61B29CF1-5BC9-4B65-80FE-6418499C8ABE}" type="sibTrans" cxnId="{ACBF1526-E9F2-46F2-BE26-B241CEF2A84B}">
      <dgm:prSet/>
      <dgm:spPr/>
      <dgm:t>
        <a:bodyPr/>
        <a:lstStyle/>
        <a:p>
          <a:endParaRPr lang="el-GR"/>
        </a:p>
      </dgm:t>
    </dgm:pt>
    <dgm:pt modelId="{E0349017-02DD-48FD-9017-65EB79F037CA}">
      <dgm:prSet phldrT="[Κείμενο]"/>
      <dgm:spPr/>
      <dgm:t>
        <a:bodyPr/>
        <a:lstStyle/>
        <a:p>
          <a:endParaRPr lang="el-GR" sz="700"/>
        </a:p>
      </dgm:t>
    </dgm:pt>
    <dgm:pt modelId="{980F0428-DFB1-406F-AC27-B6F8286F5FB5}" type="parTrans" cxnId="{5F13CC68-9121-4FED-B9B1-E23781A3A487}">
      <dgm:prSet/>
      <dgm:spPr/>
      <dgm:t>
        <a:bodyPr/>
        <a:lstStyle/>
        <a:p>
          <a:endParaRPr lang="el-GR"/>
        </a:p>
      </dgm:t>
    </dgm:pt>
    <dgm:pt modelId="{B3BC51F9-62FB-4D2E-8624-D3746C9C7EC3}" type="sibTrans" cxnId="{5F13CC68-9121-4FED-B9B1-E23781A3A487}">
      <dgm:prSet/>
      <dgm:spPr/>
      <dgm:t>
        <a:bodyPr/>
        <a:lstStyle/>
        <a:p>
          <a:endParaRPr lang="el-GR"/>
        </a:p>
      </dgm:t>
    </dgm:pt>
    <dgm:pt modelId="{FDE7431E-712A-406A-92C4-AEFBCF889031}">
      <dgm:prSet phldrT="[Κείμενο]"/>
      <dgm:spPr/>
      <dgm:t>
        <a:bodyPr/>
        <a:lstStyle/>
        <a:p>
          <a:r>
            <a:rPr lang="el-GR"/>
            <a:t>4.Εντοπισμός τεχνολογιών υποστήριξης των παραγωγικών αλυσίδων</a:t>
          </a:r>
        </a:p>
      </dgm:t>
    </dgm:pt>
    <dgm:pt modelId="{68241876-D8CC-4E39-A65C-60BA3A7AE446}" type="parTrans" cxnId="{A09123E0-2A8D-4DC8-A175-3CD8904E8CF6}">
      <dgm:prSet/>
      <dgm:spPr/>
      <dgm:t>
        <a:bodyPr/>
        <a:lstStyle/>
        <a:p>
          <a:endParaRPr lang="el-GR"/>
        </a:p>
      </dgm:t>
    </dgm:pt>
    <dgm:pt modelId="{4910BA69-C6BE-41A7-8E05-0696CCE6F9FD}" type="sibTrans" cxnId="{A09123E0-2A8D-4DC8-A175-3CD8904E8CF6}">
      <dgm:prSet/>
      <dgm:spPr/>
      <dgm:t>
        <a:bodyPr/>
        <a:lstStyle/>
        <a:p>
          <a:endParaRPr lang="el-GR"/>
        </a:p>
      </dgm:t>
    </dgm:pt>
    <dgm:pt modelId="{8CDBAAEE-69EE-4942-99D4-B97119558B56}">
      <dgm:prSet phldrT="[Κείμενο]"/>
      <dgm:spPr/>
      <dgm:t>
        <a:bodyPr/>
        <a:lstStyle/>
        <a:p>
          <a:r>
            <a:rPr lang="el-GR"/>
            <a:t> Συνεισφορά από: </a:t>
          </a:r>
        </a:p>
      </dgm:t>
    </dgm:pt>
    <dgm:pt modelId="{2907FBCA-AB5A-4DD3-9064-100D6337985F}" type="parTrans" cxnId="{B4F284A6-2F8D-436E-956F-1FFDBBC5016F}">
      <dgm:prSet/>
      <dgm:spPr/>
      <dgm:t>
        <a:bodyPr/>
        <a:lstStyle/>
        <a:p>
          <a:endParaRPr lang="el-GR"/>
        </a:p>
      </dgm:t>
    </dgm:pt>
    <dgm:pt modelId="{EF819734-B32C-4CFE-B0CE-BC468BA46402}" type="sibTrans" cxnId="{B4F284A6-2F8D-436E-956F-1FFDBBC5016F}">
      <dgm:prSet/>
      <dgm:spPr/>
      <dgm:t>
        <a:bodyPr/>
        <a:lstStyle/>
        <a:p>
          <a:endParaRPr lang="el-GR"/>
        </a:p>
      </dgm:t>
    </dgm:pt>
    <dgm:pt modelId="{D36DF5ED-6DCF-4539-9B38-8BF857ABE221}">
      <dgm:prSet phldrT="[Κείμενο]"/>
      <dgm:spPr/>
      <dgm:t>
        <a:bodyPr/>
        <a:lstStyle/>
        <a:p>
          <a:r>
            <a:rPr lang="el-GR"/>
            <a:t> ΤΕΣ</a:t>
          </a:r>
        </a:p>
      </dgm:t>
    </dgm:pt>
    <dgm:pt modelId="{5BD05545-6853-4654-B997-708E42842BA1}" type="parTrans" cxnId="{5CAD8EBE-7B8F-4C14-B4DD-B3095AD0E1E5}">
      <dgm:prSet/>
      <dgm:spPr/>
      <dgm:t>
        <a:bodyPr/>
        <a:lstStyle/>
        <a:p>
          <a:endParaRPr lang="el-GR"/>
        </a:p>
      </dgm:t>
    </dgm:pt>
    <dgm:pt modelId="{8382D039-E714-4CDB-B529-4DE7A9F8194C}" type="sibTrans" cxnId="{5CAD8EBE-7B8F-4C14-B4DD-B3095AD0E1E5}">
      <dgm:prSet/>
      <dgm:spPr/>
      <dgm:t>
        <a:bodyPr/>
        <a:lstStyle/>
        <a:p>
          <a:endParaRPr lang="el-GR"/>
        </a:p>
      </dgm:t>
    </dgm:pt>
    <dgm:pt modelId="{ACF5A918-3659-4E93-884F-04138F6C9DEA}">
      <dgm:prSet phldrT="[Κείμενο]" custT="1"/>
      <dgm:spPr/>
      <dgm:t>
        <a:bodyPr/>
        <a:lstStyle/>
        <a:p>
          <a:r>
            <a:rPr lang="el-GR" sz="900"/>
            <a:t>5.Ανάλυση υφιστάμενης κατάστασης των εντοπισμένων τεχνολογιών</a:t>
          </a:r>
        </a:p>
      </dgm:t>
    </dgm:pt>
    <dgm:pt modelId="{B038AECC-D19D-45F4-AACF-446F203C75A4}" type="parTrans" cxnId="{004F7077-C99A-4EE9-A94E-6048148E8BD4}">
      <dgm:prSet/>
      <dgm:spPr/>
      <dgm:t>
        <a:bodyPr/>
        <a:lstStyle/>
        <a:p>
          <a:endParaRPr lang="el-GR"/>
        </a:p>
      </dgm:t>
    </dgm:pt>
    <dgm:pt modelId="{BC6B9427-5489-4F62-96DD-4D0B2D587834}" type="sibTrans" cxnId="{004F7077-C99A-4EE9-A94E-6048148E8BD4}">
      <dgm:prSet/>
      <dgm:spPr/>
      <dgm:t>
        <a:bodyPr/>
        <a:lstStyle/>
        <a:p>
          <a:endParaRPr lang="el-GR"/>
        </a:p>
      </dgm:t>
    </dgm:pt>
    <dgm:pt modelId="{8C9E61CD-967C-4521-9072-AD046F0745AB}">
      <dgm:prSet phldrT="[Κείμενο]" custT="1"/>
      <dgm:spPr/>
      <dgm:t>
        <a:bodyPr/>
        <a:lstStyle/>
        <a:p>
          <a:r>
            <a:rPr lang="el-GR" sz="900"/>
            <a:t> Συνεισφορά από: </a:t>
          </a:r>
        </a:p>
      </dgm:t>
    </dgm:pt>
    <dgm:pt modelId="{9945CEF3-6669-4533-9C53-BA72DAF51B0B}" type="parTrans" cxnId="{99127B33-F52E-4618-86E4-3A65A9BA2DA3}">
      <dgm:prSet/>
      <dgm:spPr/>
      <dgm:t>
        <a:bodyPr/>
        <a:lstStyle/>
        <a:p>
          <a:endParaRPr lang="el-GR"/>
        </a:p>
      </dgm:t>
    </dgm:pt>
    <dgm:pt modelId="{B5CA333F-3D8C-4B1B-953A-9886DE856189}" type="sibTrans" cxnId="{99127B33-F52E-4618-86E4-3A65A9BA2DA3}">
      <dgm:prSet/>
      <dgm:spPr/>
      <dgm:t>
        <a:bodyPr/>
        <a:lstStyle/>
        <a:p>
          <a:endParaRPr lang="el-GR"/>
        </a:p>
      </dgm:t>
    </dgm:pt>
    <dgm:pt modelId="{9C0185CC-627E-4EBB-A0AA-B1A6DCDEA892}">
      <dgm:prSet custT="1"/>
      <dgm:spPr/>
      <dgm:t>
        <a:bodyPr/>
        <a:lstStyle/>
        <a:p>
          <a:r>
            <a:rPr lang="el-GR" sz="900"/>
            <a:t>2.Εξειδίκευση αναπτυξιακών τομέων σε  οικονομικές δραστηριότητες</a:t>
          </a:r>
        </a:p>
      </dgm:t>
    </dgm:pt>
    <dgm:pt modelId="{A3E632F8-973F-40F9-B9F8-41174F27D008}" type="parTrans" cxnId="{FC469D23-140D-4BAA-9085-EAD17A1CC476}">
      <dgm:prSet/>
      <dgm:spPr/>
      <dgm:t>
        <a:bodyPr/>
        <a:lstStyle/>
        <a:p>
          <a:endParaRPr lang="el-GR"/>
        </a:p>
      </dgm:t>
    </dgm:pt>
    <dgm:pt modelId="{19B48E47-EB0E-4AA3-A333-AD59B2292E14}" type="sibTrans" cxnId="{FC469D23-140D-4BAA-9085-EAD17A1CC476}">
      <dgm:prSet/>
      <dgm:spPr/>
      <dgm:t>
        <a:bodyPr/>
        <a:lstStyle/>
        <a:p>
          <a:endParaRPr lang="el-GR"/>
        </a:p>
      </dgm:t>
    </dgm:pt>
    <dgm:pt modelId="{9E2C7257-6974-4AD8-8C35-A7F691229AB0}">
      <dgm:prSet custT="1"/>
      <dgm:spPr/>
      <dgm:t>
        <a:bodyPr/>
        <a:lstStyle/>
        <a:p>
          <a:r>
            <a:rPr lang="el-GR" sz="900"/>
            <a:t>3.Εντοπισμός παραγωγικών αλυσίδων προστιθέμενης αξίας</a:t>
          </a:r>
        </a:p>
      </dgm:t>
    </dgm:pt>
    <dgm:pt modelId="{EAB5BA2C-D20A-4E09-BCF1-C5406D1AEAE4}" type="parTrans" cxnId="{BCE3E41E-F6FA-4E8A-8F62-42D25FE0962C}">
      <dgm:prSet/>
      <dgm:spPr/>
      <dgm:t>
        <a:bodyPr/>
        <a:lstStyle/>
        <a:p>
          <a:endParaRPr lang="el-GR"/>
        </a:p>
      </dgm:t>
    </dgm:pt>
    <dgm:pt modelId="{09265DB9-8F1B-4A91-8FB0-39401C3B57E1}" type="sibTrans" cxnId="{BCE3E41E-F6FA-4E8A-8F62-42D25FE0962C}">
      <dgm:prSet/>
      <dgm:spPr/>
      <dgm:t>
        <a:bodyPr/>
        <a:lstStyle/>
        <a:p>
          <a:endParaRPr lang="el-GR"/>
        </a:p>
      </dgm:t>
    </dgm:pt>
    <dgm:pt modelId="{98F79B9C-F24A-48B6-9334-5BB7CBD9963F}">
      <dgm:prSet custT="1"/>
      <dgm:spPr/>
      <dgm:t>
        <a:bodyPr/>
        <a:lstStyle/>
        <a:p>
          <a:endParaRPr lang="el-GR" sz="900"/>
        </a:p>
      </dgm:t>
    </dgm:pt>
    <dgm:pt modelId="{32FCE58A-818C-4F84-8F2D-E64D5A62A24E}" type="parTrans" cxnId="{009D36E1-8CC2-4ED2-980A-043A6D9980BD}">
      <dgm:prSet/>
      <dgm:spPr/>
      <dgm:t>
        <a:bodyPr/>
        <a:lstStyle/>
        <a:p>
          <a:endParaRPr lang="el-GR"/>
        </a:p>
      </dgm:t>
    </dgm:pt>
    <dgm:pt modelId="{52E733B4-FB5D-4570-A92E-236D2FAAE82A}" type="sibTrans" cxnId="{009D36E1-8CC2-4ED2-980A-043A6D9980BD}">
      <dgm:prSet/>
      <dgm:spPr/>
      <dgm:t>
        <a:bodyPr/>
        <a:lstStyle/>
        <a:p>
          <a:endParaRPr lang="el-GR"/>
        </a:p>
      </dgm:t>
    </dgm:pt>
    <dgm:pt modelId="{AC64D13A-2D70-457F-A568-58C7E0B46D9A}">
      <dgm:prSet/>
      <dgm:spPr/>
      <dgm:t>
        <a:bodyPr/>
        <a:lstStyle/>
        <a:p>
          <a:r>
            <a:rPr lang="el-GR" sz="900"/>
            <a:t> Παραγωγικούς φορείς</a:t>
          </a:r>
        </a:p>
      </dgm:t>
    </dgm:pt>
    <dgm:pt modelId="{60A7877B-0708-4818-9E1B-B3069CE7C309}" type="parTrans" cxnId="{B9C55B10-E778-4979-A4B6-44CE491EB888}">
      <dgm:prSet/>
      <dgm:spPr/>
      <dgm:t>
        <a:bodyPr/>
        <a:lstStyle/>
        <a:p>
          <a:endParaRPr lang="el-GR"/>
        </a:p>
      </dgm:t>
    </dgm:pt>
    <dgm:pt modelId="{C5C433E1-4A12-44F2-BABB-00C63A924713}" type="sibTrans" cxnId="{B9C55B10-E778-4979-A4B6-44CE491EB888}">
      <dgm:prSet/>
      <dgm:spPr/>
      <dgm:t>
        <a:bodyPr/>
        <a:lstStyle/>
        <a:p>
          <a:endParaRPr lang="el-GR"/>
        </a:p>
      </dgm:t>
    </dgm:pt>
    <dgm:pt modelId="{117D7F05-43CA-4545-B69C-68E38497DD81}">
      <dgm:prSet/>
      <dgm:spPr/>
      <dgm:t>
        <a:bodyPr/>
        <a:lstStyle/>
        <a:p>
          <a:r>
            <a:rPr lang="el-GR" sz="900"/>
            <a:t>Κυβερνητικούς φορείς</a:t>
          </a:r>
        </a:p>
      </dgm:t>
    </dgm:pt>
    <dgm:pt modelId="{07945EEB-B890-4AD9-AA3E-A817EEF8022C}" type="parTrans" cxnId="{242EC6CD-1B90-4326-85FE-5494D597AD02}">
      <dgm:prSet/>
      <dgm:spPr/>
      <dgm:t>
        <a:bodyPr/>
        <a:lstStyle/>
        <a:p>
          <a:endParaRPr lang="el-GR"/>
        </a:p>
      </dgm:t>
    </dgm:pt>
    <dgm:pt modelId="{C68FD1D4-EBCA-481A-9966-E4428254572C}" type="sibTrans" cxnId="{242EC6CD-1B90-4326-85FE-5494D597AD02}">
      <dgm:prSet/>
      <dgm:spPr/>
      <dgm:t>
        <a:bodyPr/>
        <a:lstStyle/>
        <a:p>
          <a:endParaRPr lang="el-GR"/>
        </a:p>
      </dgm:t>
    </dgm:pt>
    <dgm:pt modelId="{A762B660-E492-4078-A980-27BADF5245E0}">
      <dgm:prSet/>
      <dgm:spPr/>
      <dgm:t>
        <a:bodyPr/>
        <a:lstStyle/>
        <a:p>
          <a:r>
            <a:rPr lang="el-GR" sz="900"/>
            <a:t> Περιφέρειες</a:t>
          </a:r>
        </a:p>
      </dgm:t>
    </dgm:pt>
    <dgm:pt modelId="{B61F9AE0-1B6D-46E5-BD33-167FB90D3A09}" type="parTrans" cxnId="{EEB5B2C0-A85D-4E93-8890-F244C072C8B6}">
      <dgm:prSet/>
      <dgm:spPr/>
      <dgm:t>
        <a:bodyPr/>
        <a:lstStyle/>
        <a:p>
          <a:endParaRPr lang="el-GR"/>
        </a:p>
      </dgm:t>
    </dgm:pt>
    <dgm:pt modelId="{BDEAEDE4-ECFD-4809-933D-97799CE6DD55}" type="sibTrans" cxnId="{EEB5B2C0-A85D-4E93-8890-F244C072C8B6}">
      <dgm:prSet/>
      <dgm:spPr/>
      <dgm:t>
        <a:bodyPr/>
        <a:lstStyle/>
        <a:p>
          <a:endParaRPr lang="el-GR"/>
        </a:p>
      </dgm:t>
    </dgm:pt>
    <dgm:pt modelId="{56373AE1-5090-4CD8-98D9-14C51CC3C57B}">
      <dgm:prSet custT="1"/>
      <dgm:spPr/>
      <dgm:t>
        <a:bodyPr/>
        <a:lstStyle/>
        <a:p>
          <a:r>
            <a:rPr lang="el-GR" sz="800"/>
            <a:t> </a:t>
          </a:r>
          <a:r>
            <a:rPr lang="el-GR" sz="900"/>
            <a:t>Συνεισφορά από:</a:t>
          </a:r>
        </a:p>
      </dgm:t>
    </dgm:pt>
    <dgm:pt modelId="{7D924199-A337-4BFB-BC71-92967F73348A}" type="parTrans" cxnId="{3B6CD077-E73D-4B7E-B510-3BB8BF949084}">
      <dgm:prSet/>
      <dgm:spPr/>
      <dgm:t>
        <a:bodyPr/>
        <a:lstStyle/>
        <a:p>
          <a:endParaRPr lang="el-GR"/>
        </a:p>
      </dgm:t>
    </dgm:pt>
    <dgm:pt modelId="{27B98FF3-E9BD-4848-880D-F61BE1B0ED06}" type="sibTrans" cxnId="{3B6CD077-E73D-4B7E-B510-3BB8BF949084}">
      <dgm:prSet/>
      <dgm:spPr/>
      <dgm:t>
        <a:bodyPr/>
        <a:lstStyle/>
        <a:p>
          <a:endParaRPr lang="el-GR"/>
        </a:p>
      </dgm:t>
    </dgm:pt>
    <dgm:pt modelId="{D3A2F247-0533-4874-9553-876DDEDDB9B9}">
      <dgm:prSet/>
      <dgm:spPr/>
      <dgm:t>
        <a:bodyPr/>
        <a:lstStyle/>
        <a:p>
          <a:endParaRPr lang="el-GR" sz="800"/>
        </a:p>
      </dgm:t>
    </dgm:pt>
    <dgm:pt modelId="{B4EB10C6-BE79-439B-AC37-BAE28736E76C}" type="parTrans" cxnId="{CC2E5FD9-A6F7-4D83-8EEB-054ADE08F695}">
      <dgm:prSet/>
      <dgm:spPr/>
      <dgm:t>
        <a:bodyPr/>
        <a:lstStyle/>
        <a:p>
          <a:endParaRPr lang="el-GR"/>
        </a:p>
      </dgm:t>
    </dgm:pt>
    <dgm:pt modelId="{69BE0B93-0DAE-4E52-A45B-38816A107FA9}" type="sibTrans" cxnId="{CC2E5FD9-A6F7-4D83-8EEB-054ADE08F695}">
      <dgm:prSet/>
      <dgm:spPr/>
      <dgm:t>
        <a:bodyPr/>
        <a:lstStyle/>
        <a:p>
          <a:endParaRPr lang="el-GR"/>
        </a:p>
      </dgm:t>
    </dgm:pt>
    <dgm:pt modelId="{B52D0F60-CDC8-4EB6-87D8-4EF63AFD1E08}">
      <dgm:prSet custT="1"/>
      <dgm:spPr/>
      <dgm:t>
        <a:bodyPr/>
        <a:lstStyle/>
        <a:p>
          <a:r>
            <a:rPr lang="el-GR" sz="900"/>
            <a:t> Παραγωγικούς φορείς</a:t>
          </a:r>
        </a:p>
      </dgm:t>
    </dgm:pt>
    <dgm:pt modelId="{1EB3D3A2-81A6-46E6-86F4-65FF3AB1755D}" type="parTrans" cxnId="{0036EAC1-30DF-4B9F-8170-4EBA7CB0D325}">
      <dgm:prSet/>
      <dgm:spPr/>
      <dgm:t>
        <a:bodyPr/>
        <a:lstStyle/>
        <a:p>
          <a:endParaRPr lang="el-GR"/>
        </a:p>
      </dgm:t>
    </dgm:pt>
    <dgm:pt modelId="{4643E5AF-18F3-4C30-B52E-9C57A6813719}" type="sibTrans" cxnId="{0036EAC1-30DF-4B9F-8170-4EBA7CB0D325}">
      <dgm:prSet/>
      <dgm:spPr/>
      <dgm:t>
        <a:bodyPr/>
        <a:lstStyle/>
        <a:p>
          <a:endParaRPr lang="el-GR"/>
        </a:p>
      </dgm:t>
    </dgm:pt>
    <dgm:pt modelId="{3C6F0CA4-C420-4193-80CA-87A46D8FB41E}">
      <dgm:prSet/>
      <dgm:spPr/>
      <dgm:t>
        <a:bodyPr/>
        <a:lstStyle/>
        <a:p>
          <a:endParaRPr lang="el-GR" sz="800"/>
        </a:p>
      </dgm:t>
    </dgm:pt>
    <dgm:pt modelId="{C3CCF574-05D8-43A1-8F0A-5E5BC68096BB}" type="parTrans" cxnId="{DF8FAFF9-D64D-49F2-8BB3-7BA8C94C15A4}">
      <dgm:prSet/>
      <dgm:spPr/>
      <dgm:t>
        <a:bodyPr/>
        <a:lstStyle/>
        <a:p>
          <a:endParaRPr lang="el-GR"/>
        </a:p>
      </dgm:t>
    </dgm:pt>
    <dgm:pt modelId="{B194D04B-100C-4FAE-A3F6-EA9A5ACD3D3A}" type="sibTrans" cxnId="{DF8FAFF9-D64D-49F2-8BB3-7BA8C94C15A4}">
      <dgm:prSet/>
      <dgm:spPr/>
      <dgm:t>
        <a:bodyPr/>
        <a:lstStyle/>
        <a:p>
          <a:endParaRPr lang="el-GR"/>
        </a:p>
      </dgm:t>
    </dgm:pt>
    <dgm:pt modelId="{9683C9AC-A66D-426D-984E-348AFCE3E55C}">
      <dgm:prSet phldrT="[Κείμενο]"/>
      <dgm:spPr/>
      <dgm:t>
        <a:bodyPr/>
        <a:lstStyle/>
        <a:p>
          <a:r>
            <a:rPr lang="el-GR"/>
            <a:t> ΕΣΕΤ</a:t>
          </a:r>
        </a:p>
      </dgm:t>
    </dgm:pt>
    <dgm:pt modelId="{E6997117-CCBD-4685-92E4-3762D37F65DA}" type="parTrans" cxnId="{48EAD6FD-990B-43A7-A5F5-C8D8F61427CE}">
      <dgm:prSet/>
      <dgm:spPr/>
      <dgm:t>
        <a:bodyPr/>
        <a:lstStyle/>
        <a:p>
          <a:endParaRPr lang="el-GR"/>
        </a:p>
      </dgm:t>
    </dgm:pt>
    <dgm:pt modelId="{7FD34659-CEB9-44FA-9CDB-A6F7BFEED6CD}" type="sibTrans" cxnId="{48EAD6FD-990B-43A7-A5F5-C8D8F61427CE}">
      <dgm:prSet/>
      <dgm:spPr/>
      <dgm:t>
        <a:bodyPr/>
        <a:lstStyle/>
        <a:p>
          <a:endParaRPr lang="el-GR"/>
        </a:p>
      </dgm:t>
    </dgm:pt>
    <dgm:pt modelId="{474B1664-025C-4A42-B5C1-F9615E19C6B0}">
      <dgm:prSet phldrT="[Κείμενο]"/>
      <dgm:spPr/>
      <dgm:t>
        <a:bodyPr/>
        <a:lstStyle/>
        <a:p>
          <a:r>
            <a:rPr lang="el-GR"/>
            <a:t>Ερευνητικό οικοσύστημα</a:t>
          </a:r>
        </a:p>
      </dgm:t>
    </dgm:pt>
    <dgm:pt modelId="{4FE5B540-DE20-463A-9C9A-B175FCDD2590}" type="parTrans" cxnId="{B46A4A1A-91FB-4CE6-A4AC-B616D66195F9}">
      <dgm:prSet/>
      <dgm:spPr/>
      <dgm:t>
        <a:bodyPr/>
        <a:lstStyle/>
        <a:p>
          <a:endParaRPr lang="el-GR"/>
        </a:p>
      </dgm:t>
    </dgm:pt>
    <dgm:pt modelId="{F4AE634B-0BA6-48C4-82AE-AB19E9B1F25C}" type="sibTrans" cxnId="{B46A4A1A-91FB-4CE6-A4AC-B616D66195F9}">
      <dgm:prSet/>
      <dgm:spPr/>
      <dgm:t>
        <a:bodyPr/>
        <a:lstStyle/>
        <a:p>
          <a:endParaRPr lang="el-GR"/>
        </a:p>
      </dgm:t>
    </dgm:pt>
    <dgm:pt modelId="{6EDF9141-4697-43B8-9BC4-7221564B0D2A}">
      <dgm:prSet custT="1"/>
      <dgm:spPr/>
      <dgm:t>
        <a:bodyPr/>
        <a:lstStyle/>
        <a:p>
          <a:r>
            <a:rPr lang="el-GR" sz="900"/>
            <a:t>6.Δράσεις ενίσχυσης εντοπισμένων τεχνολογιών</a:t>
          </a:r>
        </a:p>
      </dgm:t>
    </dgm:pt>
    <dgm:pt modelId="{E93EE199-14FF-4A35-B1AF-CFA31CD8CB5B}" type="parTrans" cxnId="{4D070808-0BC6-432B-8005-A203165DE4C4}">
      <dgm:prSet/>
      <dgm:spPr/>
      <dgm:t>
        <a:bodyPr/>
        <a:lstStyle/>
        <a:p>
          <a:endParaRPr lang="el-GR"/>
        </a:p>
      </dgm:t>
    </dgm:pt>
    <dgm:pt modelId="{D132CE88-20F2-43F1-924A-DDFBBA39BC17}" type="sibTrans" cxnId="{4D070808-0BC6-432B-8005-A203165DE4C4}">
      <dgm:prSet/>
      <dgm:spPr/>
      <dgm:t>
        <a:bodyPr/>
        <a:lstStyle/>
        <a:p>
          <a:endParaRPr lang="el-GR"/>
        </a:p>
      </dgm:t>
    </dgm:pt>
    <dgm:pt modelId="{94B9A421-AFC1-4582-BCE2-288F67911E62}">
      <dgm:prSet custT="1"/>
      <dgm:spPr/>
      <dgm:t>
        <a:bodyPr/>
        <a:lstStyle/>
        <a:p>
          <a:r>
            <a:rPr lang="el-GR" sz="1000"/>
            <a:t>Συνεισφορά από</a:t>
          </a:r>
          <a:r>
            <a:rPr lang="el-GR" sz="900"/>
            <a:t>: </a:t>
          </a:r>
        </a:p>
      </dgm:t>
    </dgm:pt>
    <dgm:pt modelId="{8619F842-F9B8-407D-AF46-31D2D92BF173}" type="parTrans" cxnId="{A1BDA10A-6845-417F-8326-49F7610D3F69}">
      <dgm:prSet/>
      <dgm:spPr/>
      <dgm:t>
        <a:bodyPr/>
        <a:lstStyle/>
        <a:p>
          <a:endParaRPr lang="el-GR"/>
        </a:p>
      </dgm:t>
    </dgm:pt>
    <dgm:pt modelId="{FF556E94-6C5F-412E-BCC4-A6FEC9001F17}" type="sibTrans" cxnId="{A1BDA10A-6845-417F-8326-49F7610D3F69}">
      <dgm:prSet/>
      <dgm:spPr/>
      <dgm:t>
        <a:bodyPr/>
        <a:lstStyle/>
        <a:p>
          <a:endParaRPr lang="el-GR"/>
        </a:p>
      </dgm:t>
    </dgm:pt>
    <dgm:pt modelId="{AAED3879-A016-4D68-AF23-CC400F589143}">
      <dgm:prSet phldrT="[Κείμενο]" custT="1"/>
      <dgm:spPr/>
      <dgm:t>
        <a:bodyPr/>
        <a:lstStyle/>
        <a:p>
          <a:r>
            <a:rPr lang="el-GR" sz="900"/>
            <a:t> ΤΕΣ</a:t>
          </a:r>
        </a:p>
      </dgm:t>
    </dgm:pt>
    <dgm:pt modelId="{0C7EE488-7202-4252-AB22-6B9764EC2A63}" type="sibTrans" cxnId="{DB827659-5553-464E-9AB4-4CEAB8D8A49A}">
      <dgm:prSet/>
      <dgm:spPr/>
      <dgm:t>
        <a:bodyPr/>
        <a:lstStyle/>
        <a:p>
          <a:endParaRPr lang="el-GR"/>
        </a:p>
      </dgm:t>
    </dgm:pt>
    <dgm:pt modelId="{06C8E087-85B1-4C98-A760-B1EF6CFA41C1}" type="parTrans" cxnId="{DB827659-5553-464E-9AB4-4CEAB8D8A49A}">
      <dgm:prSet/>
      <dgm:spPr/>
      <dgm:t>
        <a:bodyPr/>
        <a:lstStyle/>
        <a:p>
          <a:endParaRPr lang="el-GR"/>
        </a:p>
      </dgm:t>
    </dgm:pt>
    <dgm:pt modelId="{8D8EB934-92FB-4249-9FD5-E56FCF36CC35}">
      <dgm:prSet phldrT="[Κείμενο]" custT="1"/>
      <dgm:spPr/>
      <dgm:t>
        <a:bodyPr/>
        <a:lstStyle/>
        <a:p>
          <a:r>
            <a:rPr lang="el-GR" sz="900"/>
            <a:t> ΕΣΕΤ</a:t>
          </a:r>
        </a:p>
      </dgm:t>
    </dgm:pt>
    <dgm:pt modelId="{84829A97-CA49-437B-91C7-69887E4FB755}" type="parTrans" cxnId="{1183F73A-EEB6-4083-8268-FCE5024B52B8}">
      <dgm:prSet/>
      <dgm:spPr/>
      <dgm:t>
        <a:bodyPr/>
        <a:lstStyle/>
        <a:p>
          <a:endParaRPr lang="el-GR"/>
        </a:p>
      </dgm:t>
    </dgm:pt>
    <dgm:pt modelId="{BE938FB1-E98F-4107-AED1-1362FA44F648}" type="sibTrans" cxnId="{1183F73A-EEB6-4083-8268-FCE5024B52B8}">
      <dgm:prSet/>
      <dgm:spPr/>
      <dgm:t>
        <a:bodyPr/>
        <a:lstStyle/>
        <a:p>
          <a:endParaRPr lang="el-GR"/>
        </a:p>
      </dgm:t>
    </dgm:pt>
    <dgm:pt modelId="{1119690C-902D-4D27-B152-01F8AEA60A2B}">
      <dgm:prSet custT="1"/>
      <dgm:spPr/>
      <dgm:t>
        <a:bodyPr/>
        <a:lstStyle/>
        <a:p>
          <a:r>
            <a:rPr lang="el-GR" sz="800"/>
            <a:t> </a:t>
          </a:r>
          <a:r>
            <a:rPr lang="el-GR" sz="900"/>
            <a:t>Διαμόρφωση στρατηγικής</a:t>
          </a:r>
          <a:endParaRPr lang="el-GR" sz="800"/>
        </a:p>
      </dgm:t>
    </dgm:pt>
    <dgm:pt modelId="{E8CBAC42-A6DB-4C9B-8DD2-3A9A1A08D51A}" type="parTrans" cxnId="{EEAB7A9D-460D-4899-836B-A754245D19A2}">
      <dgm:prSet/>
      <dgm:spPr/>
      <dgm:t>
        <a:bodyPr/>
        <a:lstStyle/>
        <a:p>
          <a:endParaRPr lang="el-GR"/>
        </a:p>
      </dgm:t>
    </dgm:pt>
    <dgm:pt modelId="{F2DDDC66-FC06-4201-9051-270CB81BFB15}" type="sibTrans" cxnId="{EEAB7A9D-460D-4899-836B-A754245D19A2}">
      <dgm:prSet/>
      <dgm:spPr/>
      <dgm:t>
        <a:bodyPr/>
        <a:lstStyle/>
        <a:p>
          <a:endParaRPr lang="el-GR"/>
        </a:p>
      </dgm:t>
    </dgm:pt>
    <dgm:pt modelId="{3D18D9FE-2076-48E5-B213-0A7C5AA628E2}">
      <dgm:prSet/>
      <dgm:spPr/>
      <dgm:t>
        <a:bodyPr/>
        <a:lstStyle/>
        <a:p>
          <a:endParaRPr lang="el-GR" sz="800"/>
        </a:p>
      </dgm:t>
    </dgm:pt>
    <dgm:pt modelId="{DE4B0966-EA64-4465-96B1-57FED53DB9D7}" type="parTrans" cxnId="{9C981286-CB57-48A1-9B63-95C1B64835BE}">
      <dgm:prSet/>
      <dgm:spPr/>
      <dgm:t>
        <a:bodyPr/>
        <a:lstStyle/>
        <a:p>
          <a:endParaRPr lang="el-GR"/>
        </a:p>
      </dgm:t>
    </dgm:pt>
    <dgm:pt modelId="{73764C5D-111B-462D-95AD-F3856EE20018}" type="sibTrans" cxnId="{9C981286-CB57-48A1-9B63-95C1B64835BE}">
      <dgm:prSet/>
      <dgm:spPr/>
      <dgm:t>
        <a:bodyPr/>
        <a:lstStyle/>
        <a:p>
          <a:endParaRPr lang="el-GR"/>
        </a:p>
      </dgm:t>
    </dgm:pt>
    <dgm:pt modelId="{86CE7845-6C28-4392-83E0-8CE5FF66FD79}">
      <dgm:prSet/>
      <dgm:spPr/>
      <dgm:t>
        <a:bodyPr/>
        <a:lstStyle/>
        <a:p>
          <a:endParaRPr lang="el-GR" sz="800"/>
        </a:p>
      </dgm:t>
    </dgm:pt>
    <dgm:pt modelId="{CE679D7B-C73A-4394-845C-41973D90C6D5}" type="parTrans" cxnId="{C3F5EE31-7055-42C8-8AE3-5714A7FE7CE1}">
      <dgm:prSet/>
      <dgm:spPr/>
      <dgm:t>
        <a:bodyPr/>
        <a:lstStyle/>
        <a:p>
          <a:endParaRPr lang="el-GR"/>
        </a:p>
      </dgm:t>
    </dgm:pt>
    <dgm:pt modelId="{1E325E23-AA01-46D0-8DBB-8D100C517C34}" type="sibTrans" cxnId="{C3F5EE31-7055-42C8-8AE3-5714A7FE7CE1}">
      <dgm:prSet/>
      <dgm:spPr/>
      <dgm:t>
        <a:bodyPr/>
        <a:lstStyle/>
        <a:p>
          <a:endParaRPr lang="el-GR"/>
        </a:p>
      </dgm:t>
    </dgm:pt>
    <dgm:pt modelId="{E9247CC2-A2CD-4DEF-A11D-FFFF4610D0D0}">
      <dgm:prSet phldrT="[Κείμενο]" custT="1"/>
      <dgm:spPr/>
      <dgm:t>
        <a:bodyPr/>
        <a:lstStyle/>
        <a:p>
          <a:r>
            <a:rPr lang="el-GR" sz="900"/>
            <a:t>ΓΓΕΤ</a:t>
          </a:r>
        </a:p>
      </dgm:t>
    </dgm:pt>
    <dgm:pt modelId="{89EBCAEA-A5CF-4E71-823D-BA878AEEE701}" type="parTrans" cxnId="{E417F897-B584-4A46-899D-3D6C4B6062BE}">
      <dgm:prSet/>
      <dgm:spPr/>
      <dgm:t>
        <a:bodyPr/>
        <a:lstStyle/>
        <a:p>
          <a:endParaRPr lang="el-GR"/>
        </a:p>
      </dgm:t>
    </dgm:pt>
    <dgm:pt modelId="{35D54A27-6733-482C-B2AD-72D556051786}" type="sibTrans" cxnId="{E417F897-B584-4A46-899D-3D6C4B6062BE}">
      <dgm:prSet/>
      <dgm:spPr/>
      <dgm:t>
        <a:bodyPr/>
        <a:lstStyle/>
        <a:p>
          <a:endParaRPr lang="el-GR"/>
        </a:p>
      </dgm:t>
    </dgm:pt>
    <dgm:pt modelId="{04A28932-6275-4BA0-A448-142362891E38}" type="pres">
      <dgm:prSet presAssocID="{BF95D456-669D-4929-B33F-3DCDA9AFF1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31E94BE-516D-496D-894C-E866FE8B44C3}" type="pres">
      <dgm:prSet presAssocID="{BF95D456-669D-4929-B33F-3DCDA9AFF15F}" presName="tSp" presStyleCnt="0"/>
      <dgm:spPr/>
    </dgm:pt>
    <dgm:pt modelId="{4D9A8270-B676-4C70-9B24-48CADE673A3D}" type="pres">
      <dgm:prSet presAssocID="{BF95D456-669D-4929-B33F-3DCDA9AFF15F}" presName="bSp" presStyleCnt="0"/>
      <dgm:spPr/>
    </dgm:pt>
    <dgm:pt modelId="{002EC6C7-5D02-4FCF-95F1-8DF9FB38EAFB}" type="pres">
      <dgm:prSet presAssocID="{BF95D456-669D-4929-B33F-3DCDA9AFF15F}" presName="process" presStyleCnt="0"/>
      <dgm:spPr/>
    </dgm:pt>
    <dgm:pt modelId="{197B4C56-A50C-4A81-9A2C-F80C5123897C}" type="pres">
      <dgm:prSet presAssocID="{D87307DA-6DD3-42A6-B30C-40A313FD7D22}" presName="composite1" presStyleCnt="0"/>
      <dgm:spPr/>
    </dgm:pt>
    <dgm:pt modelId="{14F5F32F-71B1-4DC5-91A3-C2D86EAD2563}" type="pres">
      <dgm:prSet presAssocID="{D87307DA-6DD3-42A6-B30C-40A313FD7D22}" presName="dummyNode1" presStyleLbl="node1" presStyleIdx="0" presStyleCnt="6"/>
      <dgm:spPr/>
    </dgm:pt>
    <dgm:pt modelId="{8D499E18-7D7E-4F11-BEF8-2270706F95EF}" type="pres">
      <dgm:prSet presAssocID="{D87307DA-6DD3-42A6-B30C-40A313FD7D22}" presName="childNode1" presStyleLbl="bgAcc1" presStyleIdx="0" presStyleCnt="6" custScaleY="1348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18FAB0-E2DF-404A-AA73-AB934DAEDD59}" type="pres">
      <dgm:prSet presAssocID="{D87307DA-6DD3-42A6-B30C-40A313FD7D22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CC3D49-B17A-4A05-97C5-E6254DABB4BA}" type="pres">
      <dgm:prSet presAssocID="{D87307DA-6DD3-42A6-B30C-40A313FD7D22}" presName="parentNode1" presStyleLbl="node1" presStyleIdx="0" presStyleCnt="6" custScaleY="19405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8E7C29-3E09-4D38-943E-6AD42CDC8976}" type="pres">
      <dgm:prSet presAssocID="{D87307DA-6DD3-42A6-B30C-40A313FD7D22}" presName="connSite1" presStyleCnt="0"/>
      <dgm:spPr/>
    </dgm:pt>
    <dgm:pt modelId="{A62B75F7-7BEF-4DD1-8880-3771D88BB70D}" type="pres">
      <dgm:prSet presAssocID="{E1D97738-B750-4751-A808-C6D64867E620}" presName="Name9" presStyleLbl="sibTrans2D1" presStyleIdx="0" presStyleCnt="5"/>
      <dgm:spPr/>
      <dgm:t>
        <a:bodyPr/>
        <a:lstStyle/>
        <a:p>
          <a:endParaRPr lang="el-GR"/>
        </a:p>
      </dgm:t>
    </dgm:pt>
    <dgm:pt modelId="{CB56E4FF-EAED-40C9-9BDD-DCEBCA4DD83A}" type="pres">
      <dgm:prSet presAssocID="{9C0185CC-627E-4EBB-A0AA-B1A6DCDEA892}" presName="composite2" presStyleCnt="0"/>
      <dgm:spPr/>
    </dgm:pt>
    <dgm:pt modelId="{7DB40E77-A4DF-4A54-949F-3D4CD4B95758}" type="pres">
      <dgm:prSet presAssocID="{9C0185CC-627E-4EBB-A0AA-B1A6DCDEA892}" presName="dummyNode2" presStyleLbl="node1" presStyleIdx="0" presStyleCnt="6"/>
      <dgm:spPr/>
    </dgm:pt>
    <dgm:pt modelId="{1B6D8A91-8610-45C6-B876-C7ACEA958A17}" type="pres">
      <dgm:prSet presAssocID="{9C0185CC-627E-4EBB-A0AA-B1A6DCDEA892}" presName="childNode2" presStyleLbl="bgAcc1" presStyleIdx="1" presStyleCnt="6" custScaleY="1388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D7A828-9A67-496D-AC8C-5E07062E2030}" type="pres">
      <dgm:prSet presAssocID="{9C0185CC-627E-4EBB-A0AA-B1A6DCDEA89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A8C560-0305-45CE-9B06-14CFBA9450EA}" type="pres">
      <dgm:prSet presAssocID="{9C0185CC-627E-4EBB-A0AA-B1A6DCDEA892}" presName="parentNode2" presStyleLbl="node1" presStyleIdx="1" presStyleCnt="6" custScaleY="194056" custLinFactNeighborY="-2817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C18876-0A16-4206-9AEE-11DFC3A6C448}" type="pres">
      <dgm:prSet presAssocID="{9C0185CC-627E-4EBB-A0AA-B1A6DCDEA892}" presName="connSite2" presStyleCnt="0"/>
      <dgm:spPr/>
    </dgm:pt>
    <dgm:pt modelId="{403AA810-3859-4078-819A-6CE373DB7EF7}" type="pres">
      <dgm:prSet presAssocID="{19B48E47-EB0E-4AA3-A333-AD59B2292E14}" presName="Name18" presStyleLbl="sibTrans2D1" presStyleIdx="1" presStyleCnt="5"/>
      <dgm:spPr/>
      <dgm:t>
        <a:bodyPr/>
        <a:lstStyle/>
        <a:p>
          <a:endParaRPr lang="el-GR"/>
        </a:p>
      </dgm:t>
    </dgm:pt>
    <dgm:pt modelId="{5319707B-6FA3-4847-B7A1-3660FD4D7059}" type="pres">
      <dgm:prSet presAssocID="{9E2C7257-6974-4AD8-8C35-A7F691229AB0}" presName="composite1" presStyleCnt="0"/>
      <dgm:spPr/>
    </dgm:pt>
    <dgm:pt modelId="{1A877793-DD66-40CA-819A-CFF153B88AE0}" type="pres">
      <dgm:prSet presAssocID="{9E2C7257-6974-4AD8-8C35-A7F691229AB0}" presName="dummyNode1" presStyleLbl="node1" presStyleIdx="1" presStyleCnt="6"/>
      <dgm:spPr/>
    </dgm:pt>
    <dgm:pt modelId="{A57F8EFD-6721-49A7-BD30-5F8AE6D93310}" type="pres">
      <dgm:prSet presAssocID="{9E2C7257-6974-4AD8-8C35-A7F691229AB0}" presName="childNode1" presStyleLbl="bgAcc1" presStyleIdx="2" presStyleCnt="6" custScaleY="1348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D55C49-153F-4859-9833-95086D368ED9}" type="pres">
      <dgm:prSet presAssocID="{9E2C7257-6974-4AD8-8C35-A7F691229AB0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C39224-06C7-49FF-B6C6-47613DB26572}" type="pres">
      <dgm:prSet presAssocID="{9E2C7257-6974-4AD8-8C35-A7F691229AB0}" presName="parentNode1" presStyleLbl="node1" presStyleIdx="2" presStyleCnt="6" custScaleY="19405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C4E65A-B801-49A7-BB3F-06808F0B2D54}" type="pres">
      <dgm:prSet presAssocID="{9E2C7257-6974-4AD8-8C35-A7F691229AB0}" presName="connSite1" presStyleCnt="0"/>
      <dgm:spPr/>
    </dgm:pt>
    <dgm:pt modelId="{9ADC19C9-06BB-4A79-8326-2B3D493693C4}" type="pres">
      <dgm:prSet presAssocID="{09265DB9-8F1B-4A91-8FB0-39401C3B57E1}" presName="Name9" presStyleLbl="sibTrans2D1" presStyleIdx="2" presStyleCnt="5"/>
      <dgm:spPr/>
      <dgm:t>
        <a:bodyPr/>
        <a:lstStyle/>
        <a:p>
          <a:endParaRPr lang="el-GR"/>
        </a:p>
      </dgm:t>
    </dgm:pt>
    <dgm:pt modelId="{0CF665DA-07E4-4997-AD81-16F9A64602C6}" type="pres">
      <dgm:prSet presAssocID="{FDE7431E-712A-406A-92C4-AEFBCF889031}" presName="composite2" presStyleCnt="0"/>
      <dgm:spPr/>
    </dgm:pt>
    <dgm:pt modelId="{F70D7CF4-CB78-49F0-A6BA-2BE0F808E3FD}" type="pres">
      <dgm:prSet presAssocID="{FDE7431E-712A-406A-92C4-AEFBCF889031}" presName="dummyNode2" presStyleLbl="node1" presStyleIdx="2" presStyleCnt="6"/>
      <dgm:spPr/>
    </dgm:pt>
    <dgm:pt modelId="{6F876952-DBB2-44D0-A129-215780D5B522}" type="pres">
      <dgm:prSet presAssocID="{FDE7431E-712A-406A-92C4-AEFBCF889031}" presName="childNode2" presStyleLbl="bgAcc1" presStyleIdx="3" presStyleCnt="6" custLinFactNeighborY="191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72BD02-591F-4D13-855F-27FA12E9A2B4}" type="pres">
      <dgm:prSet presAssocID="{FDE7431E-712A-406A-92C4-AEFBCF889031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A2FC97-5692-41C7-A400-186A3E5CA186}" type="pres">
      <dgm:prSet presAssocID="{FDE7431E-712A-406A-92C4-AEFBCF889031}" presName="parentNode2" presStyleLbl="node1" presStyleIdx="3" presStyleCnt="6" custScaleY="19405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D7C0AE-4988-42B4-BE86-62AF6588D7CB}" type="pres">
      <dgm:prSet presAssocID="{FDE7431E-712A-406A-92C4-AEFBCF889031}" presName="connSite2" presStyleCnt="0"/>
      <dgm:spPr/>
    </dgm:pt>
    <dgm:pt modelId="{65401B47-116D-4621-8BD2-18FB3AD417EB}" type="pres">
      <dgm:prSet presAssocID="{4910BA69-C6BE-41A7-8E05-0696CCE6F9FD}" presName="Name18" presStyleLbl="sibTrans2D1" presStyleIdx="3" presStyleCnt="5"/>
      <dgm:spPr/>
      <dgm:t>
        <a:bodyPr/>
        <a:lstStyle/>
        <a:p>
          <a:endParaRPr lang="el-GR"/>
        </a:p>
      </dgm:t>
    </dgm:pt>
    <dgm:pt modelId="{B45382AA-2173-4C0B-BAD8-FCADBB0E765F}" type="pres">
      <dgm:prSet presAssocID="{ACF5A918-3659-4E93-884F-04138F6C9DEA}" presName="composite1" presStyleCnt="0"/>
      <dgm:spPr/>
    </dgm:pt>
    <dgm:pt modelId="{F1DF5925-7A6E-44CA-B20B-A8B6B3ED2C49}" type="pres">
      <dgm:prSet presAssocID="{ACF5A918-3659-4E93-884F-04138F6C9DEA}" presName="dummyNode1" presStyleLbl="node1" presStyleIdx="3" presStyleCnt="6"/>
      <dgm:spPr/>
    </dgm:pt>
    <dgm:pt modelId="{92E1017F-452A-4D8F-80B3-84AA31D46820}" type="pres">
      <dgm:prSet presAssocID="{ACF5A918-3659-4E93-884F-04138F6C9DEA}" presName="childNode1" presStyleLbl="bgAcc1" presStyleIdx="4" presStyleCnt="6" custScaleY="1348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FF97D-D70C-473B-94D9-25C240F98E4C}" type="pres">
      <dgm:prSet presAssocID="{ACF5A918-3659-4E93-884F-04138F6C9DEA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B94E7C-9ABB-40EE-A1BB-FBF87CC8D24F}" type="pres">
      <dgm:prSet presAssocID="{ACF5A918-3659-4E93-884F-04138F6C9DEA}" presName="parentNode1" presStyleLbl="node1" presStyleIdx="4" presStyleCnt="6" custScaleY="19405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96F34C-BAA9-48AC-BB12-576C75F57810}" type="pres">
      <dgm:prSet presAssocID="{ACF5A918-3659-4E93-884F-04138F6C9DEA}" presName="connSite1" presStyleCnt="0"/>
      <dgm:spPr/>
    </dgm:pt>
    <dgm:pt modelId="{EDBA6B89-A6B9-4BD4-892A-3EF8A7825F93}" type="pres">
      <dgm:prSet presAssocID="{BC6B9427-5489-4F62-96DD-4D0B2D587834}" presName="Name9" presStyleLbl="sibTrans2D1" presStyleIdx="4" presStyleCnt="5"/>
      <dgm:spPr/>
      <dgm:t>
        <a:bodyPr/>
        <a:lstStyle/>
        <a:p>
          <a:endParaRPr lang="el-GR"/>
        </a:p>
      </dgm:t>
    </dgm:pt>
    <dgm:pt modelId="{9E09C10C-BE19-42D3-BE57-FDAB86ABFA4D}" type="pres">
      <dgm:prSet presAssocID="{6EDF9141-4697-43B8-9BC4-7221564B0D2A}" presName="composite2" presStyleCnt="0"/>
      <dgm:spPr/>
    </dgm:pt>
    <dgm:pt modelId="{A078F47F-6C62-4BE9-A791-AC3BEAC7E69E}" type="pres">
      <dgm:prSet presAssocID="{6EDF9141-4697-43B8-9BC4-7221564B0D2A}" presName="dummyNode2" presStyleLbl="node1" presStyleIdx="4" presStyleCnt="6"/>
      <dgm:spPr/>
    </dgm:pt>
    <dgm:pt modelId="{C218E306-0C3F-44A1-9B45-BD3901C2873A}" type="pres">
      <dgm:prSet presAssocID="{6EDF9141-4697-43B8-9BC4-7221564B0D2A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F833C3-2FA8-4178-9860-406CA90D8EC2}" type="pres">
      <dgm:prSet presAssocID="{6EDF9141-4697-43B8-9BC4-7221564B0D2A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EF9FC5-69C3-429F-9708-B4713057C174}" type="pres">
      <dgm:prSet presAssocID="{6EDF9141-4697-43B8-9BC4-7221564B0D2A}" presName="parentNode2" presStyleLbl="node1" presStyleIdx="5" presStyleCnt="6" custScaleY="19405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3CEFB4-B18F-4FC5-9154-E8CC3CF99209}" type="pres">
      <dgm:prSet presAssocID="{6EDF9141-4697-43B8-9BC4-7221564B0D2A}" presName="connSite2" presStyleCnt="0"/>
      <dgm:spPr/>
    </dgm:pt>
  </dgm:ptLst>
  <dgm:cxnLst>
    <dgm:cxn modelId="{54128D91-2F8A-4E24-9367-0DD35A2F7839}" type="presOf" srcId="{FDE7431E-712A-406A-92C4-AEFBCF889031}" destId="{8AA2FC97-5692-41C7-A400-186A3E5CA186}" srcOrd="0" destOrd="0" presId="urn:microsoft.com/office/officeart/2005/8/layout/hProcess4"/>
    <dgm:cxn modelId="{1F74075A-C7FE-405E-B1C5-9646016932FF}" type="presOf" srcId="{3D18D9FE-2076-48E5-B213-0A7C5AA628E2}" destId="{E7F833C3-2FA8-4178-9860-406CA90D8EC2}" srcOrd="1" destOrd="0" presId="urn:microsoft.com/office/officeart/2005/8/layout/hProcess4"/>
    <dgm:cxn modelId="{C63C8969-F32F-4A70-BE9E-0ADA08994AF5}" type="presOf" srcId="{AAED3879-A016-4D68-AF23-CC400F589143}" destId="{865FF97D-D70C-473B-94D9-25C240F98E4C}" srcOrd="1" destOrd="2" presId="urn:microsoft.com/office/officeart/2005/8/layout/hProcess4"/>
    <dgm:cxn modelId="{009D36E1-8CC2-4ED2-980A-043A6D9980BD}" srcId="{9C0185CC-627E-4EBB-A0AA-B1A6DCDEA892}" destId="{98F79B9C-F24A-48B6-9334-5BB7CBD9963F}" srcOrd="0" destOrd="0" parTransId="{32FCE58A-818C-4F84-8F2D-E64D5A62A24E}" sibTransId="{52E733B4-FB5D-4570-A92E-236D2FAAE82A}"/>
    <dgm:cxn modelId="{1681501C-F518-4047-A997-CCD6AADFE9E8}" type="presOf" srcId="{8D8EB934-92FB-4249-9FD5-E56FCF36CC35}" destId="{865FF97D-D70C-473B-94D9-25C240F98E4C}" srcOrd="1" destOrd="1" presId="urn:microsoft.com/office/officeart/2005/8/layout/hProcess4"/>
    <dgm:cxn modelId="{89F9101A-2746-4B16-AA74-E3238B8946F3}" type="presOf" srcId="{B52D0F60-CDC8-4EB6-87D8-4EF63AFD1E08}" destId="{A57F8EFD-6721-49A7-BD30-5F8AE6D93310}" srcOrd="0" destOrd="1" presId="urn:microsoft.com/office/officeart/2005/8/layout/hProcess4"/>
    <dgm:cxn modelId="{EEAB7A9D-460D-4899-836B-A754245D19A2}" srcId="{6EDF9141-4697-43B8-9BC4-7221564B0D2A}" destId="{1119690C-902D-4D27-B152-01F8AEA60A2B}" srcOrd="2" destOrd="0" parTransId="{E8CBAC42-A6DB-4C9B-8DD2-3A9A1A08D51A}" sibTransId="{F2DDDC66-FC06-4201-9051-270CB81BFB15}"/>
    <dgm:cxn modelId="{5F3144AB-4CF6-4C4E-AFA5-13D057A18A25}" type="presOf" srcId="{98F79B9C-F24A-48B6-9334-5BB7CBD9963F}" destId="{73D7A828-9A67-496D-AC8C-5E07062E2030}" srcOrd="1" destOrd="0" presId="urn:microsoft.com/office/officeart/2005/8/layout/hProcess4"/>
    <dgm:cxn modelId="{BCE3E41E-F6FA-4E8A-8F62-42D25FE0962C}" srcId="{BF95D456-669D-4929-B33F-3DCDA9AFF15F}" destId="{9E2C7257-6974-4AD8-8C35-A7F691229AB0}" srcOrd="2" destOrd="0" parTransId="{EAB5BA2C-D20A-4E09-BCF1-C5406D1AEAE4}" sibTransId="{09265DB9-8F1B-4A91-8FB0-39401C3B57E1}"/>
    <dgm:cxn modelId="{D6940B94-5C85-40D8-B80B-47CEC0B9EA73}" type="presOf" srcId="{6EDF9141-4697-43B8-9BC4-7221564B0D2A}" destId="{DEEF9FC5-69C3-429F-9708-B4713057C174}" srcOrd="0" destOrd="0" presId="urn:microsoft.com/office/officeart/2005/8/layout/hProcess4"/>
    <dgm:cxn modelId="{C00C5E68-1A8F-4A2C-8876-8C896E093DAB}" type="presOf" srcId="{AAED3879-A016-4D68-AF23-CC400F589143}" destId="{92E1017F-452A-4D8F-80B3-84AA31D46820}" srcOrd="0" destOrd="2" presId="urn:microsoft.com/office/officeart/2005/8/layout/hProcess4"/>
    <dgm:cxn modelId="{5CAD8EBE-7B8F-4C14-B4DD-B3095AD0E1E5}" srcId="{8CDBAAEE-69EE-4942-99D4-B97119558B56}" destId="{D36DF5ED-6DCF-4539-9B38-8BF857ABE221}" srcOrd="2" destOrd="0" parTransId="{5BD05545-6853-4654-B997-708E42842BA1}" sibTransId="{8382D039-E714-4CDB-B529-4DE7A9F8194C}"/>
    <dgm:cxn modelId="{A09123E0-2A8D-4DC8-A175-3CD8904E8CF6}" srcId="{BF95D456-669D-4929-B33F-3DCDA9AFF15F}" destId="{FDE7431E-712A-406A-92C4-AEFBCF889031}" srcOrd="3" destOrd="0" parTransId="{68241876-D8CC-4E39-A65C-60BA3A7AE446}" sibTransId="{4910BA69-C6BE-41A7-8E05-0696CCE6F9FD}"/>
    <dgm:cxn modelId="{B97E2D02-74B4-4F80-B4A7-85AFFA5E9575}" type="presOf" srcId="{56373AE1-5090-4CD8-98D9-14C51CC3C57B}" destId="{9BD55C49-153F-4859-9833-95086D368ED9}" srcOrd="1" destOrd="0" presId="urn:microsoft.com/office/officeart/2005/8/layout/hProcess4"/>
    <dgm:cxn modelId="{C3F5EE31-7055-42C8-8AE3-5714A7FE7CE1}" srcId="{6EDF9141-4697-43B8-9BC4-7221564B0D2A}" destId="{86CE7845-6C28-4392-83E0-8CE5FF66FD79}" srcOrd="1" destOrd="0" parTransId="{CE679D7B-C73A-4394-845C-41973D90C6D5}" sibTransId="{1E325E23-AA01-46D0-8DBB-8D100C517C34}"/>
    <dgm:cxn modelId="{94A080C7-C363-4F98-A9E7-D64FBB7D84D3}" type="presOf" srcId="{94B9A421-AFC1-4582-BCE2-288F67911E62}" destId="{73D7A828-9A67-496D-AC8C-5E07062E2030}" srcOrd="1" destOrd="1" presId="urn:microsoft.com/office/officeart/2005/8/layout/hProcess4"/>
    <dgm:cxn modelId="{B9C55B10-E778-4979-A4B6-44CE491EB888}" srcId="{94B9A421-AFC1-4582-BCE2-288F67911E62}" destId="{AC64D13A-2D70-457F-A568-58C7E0B46D9A}" srcOrd="0" destOrd="0" parTransId="{60A7877B-0708-4818-9E1B-B3069CE7C309}" sibTransId="{C5C433E1-4A12-44F2-BABB-00C63A924713}"/>
    <dgm:cxn modelId="{C9BC5352-E465-4AF8-8EEB-A047846358BD}" type="presOf" srcId="{3D18D9FE-2076-48E5-B213-0A7C5AA628E2}" destId="{C218E306-0C3F-44A1-9B45-BD3901C2873A}" srcOrd="0" destOrd="0" presId="urn:microsoft.com/office/officeart/2005/8/layout/hProcess4"/>
    <dgm:cxn modelId="{01A99891-0AAC-43BA-8FFA-186E69CC4393}" type="presOf" srcId="{9683C9AC-A66D-426D-984E-348AFCE3E55C}" destId="{D872BD02-591F-4D13-855F-27FA12E9A2B4}" srcOrd="1" destOrd="2" presId="urn:microsoft.com/office/officeart/2005/8/layout/hProcess4"/>
    <dgm:cxn modelId="{BAAF9275-1A67-45E3-8AA0-9EFA0CB5B7D8}" type="presOf" srcId="{117D7F05-43CA-4545-B69C-68E38497DD81}" destId="{73D7A828-9A67-496D-AC8C-5E07062E2030}" srcOrd="1" destOrd="3" presId="urn:microsoft.com/office/officeart/2005/8/layout/hProcess4"/>
    <dgm:cxn modelId="{A9772336-EC4B-48D8-B72C-284DEE636E6D}" type="presOf" srcId="{8C9E61CD-967C-4521-9072-AD046F0745AB}" destId="{92E1017F-452A-4D8F-80B3-84AA31D46820}" srcOrd="0" destOrd="0" presId="urn:microsoft.com/office/officeart/2005/8/layout/hProcess4"/>
    <dgm:cxn modelId="{065EBF8A-C1F6-41EB-A9F1-1100829E2E03}" type="presOf" srcId="{3C6F0CA4-C420-4193-80CA-87A46D8FB41E}" destId="{9BD55C49-153F-4859-9833-95086D368ED9}" srcOrd="1" destOrd="2" presId="urn:microsoft.com/office/officeart/2005/8/layout/hProcess4"/>
    <dgm:cxn modelId="{31072080-5E1C-407A-8223-446D7D7078FC}" type="presOf" srcId="{8C9E61CD-967C-4521-9072-AD046F0745AB}" destId="{865FF97D-D70C-473B-94D9-25C240F98E4C}" srcOrd="1" destOrd="0" presId="urn:microsoft.com/office/officeart/2005/8/layout/hProcess4"/>
    <dgm:cxn modelId="{6A2563F0-3355-4DB1-9B07-2272A6EE986B}" type="presOf" srcId="{8CDBAAEE-69EE-4942-99D4-B97119558B56}" destId="{D872BD02-591F-4D13-855F-27FA12E9A2B4}" srcOrd="1" destOrd="0" presId="urn:microsoft.com/office/officeart/2005/8/layout/hProcess4"/>
    <dgm:cxn modelId="{722679B0-3632-4F6B-BD35-8F5941917907}" type="presOf" srcId="{4910BA69-C6BE-41A7-8E05-0696CCE6F9FD}" destId="{65401B47-116D-4621-8BD2-18FB3AD417EB}" srcOrd="0" destOrd="0" presId="urn:microsoft.com/office/officeart/2005/8/layout/hProcess4"/>
    <dgm:cxn modelId="{620F1657-BCED-4875-AB1E-0DD60008E490}" type="presOf" srcId="{CE75D919-C450-4996-A4EE-8C42B8C59267}" destId="{8D499E18-7D7E-4F11-BEF8-2270706F95EF}" srcOrd="0" destOrd="0" presId="urn:microsoft.com/office/officeart/2005/8/layout/hProcess4"/>
    <dgm:cxn modelId="{B46A4A1A-91FB-4CE6-A4AC-B616D66195F9}" srcId="{8CDBAAEE-69EE-4942-99D4-B97119558B56}" destId="{474B1664-025C-4A42-B5C1-F9615E19C6B0}" srcOrd="0" destOrd="0" parTransId="{4FE5B540-DE20-463A-9C9A-B175FCDD2590}" sibTransId="{F4AE634B-0BA6-48C4-82AE-AB19E9B1F25C}"/>
    <dgm:cxn modelId="{DF8FAFF9-D64D-49F2-8BB3-7BA8C94C15A4}" srcId="{56373AE1-5090-4CD8-98D9-14C51CC3C57B}" destId="{3C6F0CA4-C420-4193-80CA-87A46D8FB41E}" srcOrd="1" destOrd="0" parTransId="{C3CCF574-05D8-43A1-8F0A-5E5BC68096BB}" sibTransId="{B194D04B-100C-4FAE-A3F6-EA9A5ACD3D3A}"/>
    <dgm:cxn modelId="{0E225827-443A-4436-BD1F-B5B1A94DCF58}" type="presOf" srcId="{BC6B9427-5489-4F62-96DD-4D0B2D587834}" destId="{EDBA6B89-A6B9-4BD4-892A-3EF8A7825F93}" srcOrd="0" destOrd="0" presId="urn:microsoft.com/office/officeart/2005/8/layout/hProcess4"/>
    <dgm:cxn modelId="{9C981286-CB57-48A1-9B63-95C1B64835BE}" srcId="{6EDF9141-4697-43B8-9BC4-7221564B0D2A}" destId="{3D18D9FE-2076-48E5-B213-0A7C5AA628E2}" srcOrd="0" destOrd="0" parTransId="{DE4B0966-EA64-4465-96B1-57FED53DB9D7}" sibTransId="{73764C5D-111B-462D-95AD-F3856EE20018}"/>
    <dgm:cxn modelId="{8FBBA496-304F-4B53-8642-AD1637263DA4}" type="presOf" srcId="{09265DB9-8F1B-4A91-8FB0-39401C3B57E1}" destId="{9ADC19C9-06BB-4A79-8326-2B3D493693C4}" srcOrd="0" destOrd="0" presId="urn:microsoft.com/office/officeart/2005/8/layout/hProcess4"/>
    <dgm:cxn modelId="{73C827FF-A25A-49F5-97FE-7D51CAE03797}" type="presOf" srcId="{19B48E47-EB0E-4AA3-A333-AD59B2292E14}" destId="{403AA810-3859-4078-819A-6CE373DB7EF7}" srcOrd="0" destOrd="0" presId="urn:microsoft.com/office/officeart/2005/8/layout/hProcess4"/>
    <dgm:cxn modelId="{B4F284A6-2F8D-436E-956F-1FFDBBC5016F}" srcId="{FDE7431E-712A-406A-92C4-AEFBCF889031}" destId="{8CDBAAEE-69EE-4942-99D4-B97119558B56}" srcOrd="0" destOrd="0" parTransId="{2907FBCA-AB5A-4DD3-9064-100D6337985F}" sibTransId="{EF819734-B32C-4CFE-B0CE-BC468BA46402}"/>
    <dgm:cxn modelId="{A1BDA10A-6845-417F-8326-49F7610D3F69}" srcId="{9C0185CC-627E-4EBB-A0AA-B1A6DCDEA892}" destId="{94B9A421-AFC1-4582-BCE2-288F67911E62}" srcOrd="1" destOrd="0" parTransId="{8619F842-F9B8-407D-AF46-31D2D92BF173}" sibTransId="{FF556E94-6C5F-412E-BCC4-A6FEC9001F17}"/>
    <dgm:cxn modelId="{EEB5B2C0-A85D-4E93-8890-F244C072C8B6}" srcId="{94B9A421-AFC1-4582-BCE2-288F67911E62}" destId="{A762B660-E492-4078-A980-27BADF5245E0}" srcOrd="2" destOrd="0" parTransId="{B61F9AE0-1B6D-46E5-BD33-167FB90D3A09}" sibTransId="{BDEAEDE4-ECFD-4809-933D-97799CE6DD55}"/>
    <dgm:cxn modelId="{A1BBFC81-351F-4DF1-B0C3-E752D53E9232}" type="presOf" srcId="{D87307DA-6DD3-42A6-B30C-40A313FD7D22}" destId="{9BCC3D49-B17A-4A05-97C5-E6254DABB4BA}" srcOrd="0" destOrd="0" presId="urn:microsoft.com/office/officeart/2005/8/layout/hProcess4"/>
    <dgm:cxn modelId="{1557C189-EB05-47A4-AC4E-25FE000D11FA}" type="presOf" srcId="{A762B660-E492-4078-A980-27BADF5245E0}" destId="{73D7A828-9A67-496D-AC8C-5E07062E2030}" srcOrd="1" destOrd="4" presId="urn:microsoft.com/office/officeart/2005/8/layout/hProcess4"/>
    <dgm:cxn modelId="{1183F73A-EEB6-4083-8268-FCE5024B52B8}" srcId="{8C9E61CD-967C-4521-9072-AD046F0745AB}" destId="{8D8EB934-92FB-4249-9FD5-E56FCF36CC35}" srcOrd="0" destOrd="0" parTransId="{84829A97-CA49-437B-91C7-69887E4FB755}" sibTransId="{BE938FB1-E98F-4107-AED1-1362FA44F648}"/>
    <dgm:cxn modelId="{6D551FC0-F581-4EA9-9AC7-D043343D5FF7}" type="presOf" srcId="{8D8EB934-92FB-4249-9FD5-E56FCF36CC35}" destId="{92E1017F-452A-4D8F-80B3-84AA31D46820}" srcOrd="0" destOrd="1" presId="urn:microsoft.com/office/officeart/2005/8/layout/hProcess4"/>
    <dgm:cxn modelId="{57E75C4E-396F-4A70-AA81-337B30324273}" type="presOf" srcId="{E0349017-02DD-48FD-9017-65EB79F037CA}" destId="{F918FAB0-E2DF-404A-AA73-AB934DAEDD59}" srcOrd="1" destOrd="1" presId="urn:microsoft.com/office/officeart/2005/8/layout/hProcess4"/>
    <dgm:cxn modelId="{0AFEFEFA-2DC1-4DA2-9176-67E020E78706}" type="presOf" srcId="{ACF5A918-3659-4E93-884F-04138F6C9DEA}" destId="{72B94E7C-9ABB-40EE-A1BB-FBF87CC8D24F}" srcOrd="0" destOrd="0" presId="urn:microsoft.com/office/officeart/2005/8/layout/hProcess4"/>
    <dgm:cxn modelId="{63CF9EC0-ED70-4D7F-BB74-503AEE700CD8}" type="presOf" srcId="{AC64D13A-2D70-457F-A568-58C7E0B46D9A}" destId="{73D7A828-9A67-496D-AC8C-5E07062E2030}" srcOrd="1" destOrd="2" presId="urn:microsoft.com/office/officeart/2005/8/layout/hProcess4"/>
    <dgm:cxn modelId="{47CA24AA-BB55-43C7-9E28-D75E9BC920A8}" type="presOf" srcId="{117D7F05-43CA-4545-B69C-68E38497DD81}" destId="{1B6D8A91-8610-45C6-B876-C7ACEA958A17}" srcOrd="0" destOrd="3" presId="urn:microsoft.com/office/officeart/2005/8/layout/hProcess4"/>
    <dgm:cxn modelId="{82D6EDAF-629E-40D0-BAF8-E2CD8858E25B}" type="presOf" srcId="{A762B660-E492-4078-A980-27BADF5245E0}" destId="{1B6D8A91-8610-45C6-B876-C7ACEA958A17}" srcOrd="0" destOrd="4" presId="urn:microsoft.com/office/officeart/2005/8/layout/hProcess4"/>
    <dgm:cxn modelId="{DE12DCF6-6E99-4966-A5C0-93752EB3E7B7}" type="presOf" srcId="{86CE7845-6C28-4392-83E0-8CE5FF66FD79}" destId="{C218E306-0C3F-44A1-9B45-BD3901C2873A}" srcOrd="0" destOrd="1" presId="urn:microsoft.com/office/officeart/2005/8/layout/hProcess4"/>
    <dgm:cxn modelId="{7E1FACCB-A6CE-436A-9B8D-B9A8F4E8264B}" type="presOf" srcId="{E9247CC2-A2CD-4DEF-A11D-FFFF4610D0D0}" destId="{92E1017F-452A-4D8F-80B3-84AA31D46820}" srcOrd="0" destOrd="3" presId="urn:microsoft.com/office/officeart/2005/8/layout/hProcess4"/>
    <dgm:cxn modelId="{ACBF1526-E9F2-46F2-BE26-B241CEF2A84B}" srcId="{D87307DA-6DD3-42A6-B30C-40A313FD7D22}" destId="{CE75D919-C450-4996-A4EE-8C42B8C59267}" srcOrd="0" destOrd="0" parTransId="{2EF63E18-EF7A-485E-8981-431B6CCF668B}" sibTransId="{61B29CF1-5BC9-4B65-80FE-6418499C8ABE}"/>
    <dgm:cxn modelId="{9F9E03C5-5348-4DE5-84C1-AB3CD754693D}" type="presOf" srcId="{CE75D919-C450-4996-A4EE-8C42B8C59267}" destId="{F918FAB0-E2DF-404A-AA73-AB934DAEDD59}" srcOrd="1" destOrd="0" presId="urn:microsoft.com/office/officeart/2005/8/layout/hProcess4"/>
    <dgm:cxn modelId="{6EA77474-EF35-45CC-9D04-273BB135A021}" type="presOf" srcId="{1119690C-902D-4D27-B152-01F8AEA60A2B}" destId="{E7F833C3-2FA8-4178-9860-406CA90D8EC2}" srcOrd="1" destOrd="2" presId="urn:microsoft.com/office/officeart/2005/8/layout/hProcess4"/>
    <dgm:cxn modelId="{278952EB-11D9-4077-826C-244519523BB3}" type="presOf" srcId="{9E2C7257-6974-4AD8-8C35-A7F691229AB0}" destId="{74C39224-06C7-49FF-B6C6-47613DB26572}" srcOrd="0" destOrd="0" presId="urn:microsoft.com/office/officeart/2005/8/layout/hProcess4"/>
    <dgm:cxn modelId="{08EEDC3C-0286-4E2E-AB2A-C914FE399F09}" type="presOf" srcId="{474B1664-025C-4A42-B5C1-F9615E19C6B0}" destId="{D872BD02-591F-4D13-855F-27FA12E9A2B4}" srcOrd="1" destOrd="1" presId="urn:microsoft.com/office/officeart/2005/8/layout/hProcess4"/>
    <dgm:cxn modelId="{F944D371-83F3-4E8B-BE5C-4B1F0A90D124}" type="presOf" srcId="{AC64D13A-2D70-457F-A568-58C7E0B46D9A}" destId="{1B6D8A91-8610-45C6-B876-C7ACEA958A17}" srcOrd="0" destOrd="2" presId="urn:microsoft.com/office/officeart/2005/8/layout/hProcess4"/>
    <dgm:cxn modelId="{E4A11E58-0B15-4EFF-B683-6FB657900E25}" type="presOf" srcId="{474B1664-025C-4A42-B5C1-F9615E19C6B0}" destId="{6F876952-DBB2-44D0-A129-215780D5B522}" srcOrd="0" destOrd="1" presId="urn:microsoft.com/office/officeart/2005/8/layout/hProcess4"/>
    <dgm:cxn modelId="{D5F0324F-4D29-4C8B-97D7-4239532FCCFE}" type="presOf" srcId="{56373AE1-5090-4CD8-98D9-14C51CC3C57B}" destId="{A57F8EFD-6721-49A7-BD30-5F8AE6D93310}" srcOrd="0" destOrd="0" presId="urn:microsoft.com/office/officeart/2005/8/layout/hProcess4"/>
    <dgm:cxn modelId="{D76A7752-D73E-43B5-808D-B426C521FB2C}" type="presOf" srcId="{8CDBAAEE-69EE-4942-99D4-B97119558B56}" destId="{6F876952-DBB2-44D0-A129-215780D5B522}" srcOrd="0" destOrd="0" presId="urn:microsoft.com/office/officeart/2005/8/layout/hProcess4"/>
    <dgm:cxn modelId="{C7FA7CD5-8199-4973-97B6-138985CD10AD}" type="presOf" srcId="{E0349017-02DD-48FD-9017-65EB79F037CA}" destId="{8D499E18-7D7E-4F11-BEF8-2270706F95EF}" srcOrd="0" destOrd="1" presId="urn:microsoft.com/office/officeart/2005/8/layout/hProcess4"/>
    <dgm:cxn modelId="{0036EAC1-30DF-4B9F-8170-4EBA7CB0D325}" srcId="{56373AE1-5090-4CD8-98D9-14C51CC3C57B}" destId="{B52D0F60-CDC8-4EB6-87D8-4EF63AFD1E08}" srcOrd="0" destOrd="0" parTransId="{1EB3D3A2-81A6-46E6-86F4-65FF3AB1755D}" sibTransId="{4643E5AF-18F3-4C30-B52E-9C57A6813719}"/>
    <dgm:cxn modelId="{004F7077-C99A-4EE9-A94E-6048148E8BD4}" srcId="{BF95D456-669D-4929-B33F-3DCDA9AFF15F}" destId="{ACF5A918-3659-4E93-884F-04138F6C9DEA}" srcOrd="4" destOrd="0" parTransId="{B038AECC-D19D-45F4-AACF-446F203C75A4}" sibTransId="{BC6B9427-5489-4F62-96DD-4D0B2D587834}"/>
    <dgm:cxn modelId="{242EC6CD-1B90-4326-85FE-5494D597AD02}" srcId="{94B9A421-AFC1-4582-BCE2-288F67911E62}" destId="{117D7F05-43CA-4545-B69C-68E38497DD81}" srcOrd="1" destOrd="0" parTransId="{07945EEB-B890-4AD9-AA3E-A817EEF8022C}" sibTransId="{C68FD1D4-EBCA-481A-9966-E4428254572C}"/>
    <dgm:cxn modelId="{48EAD6FD-990B-43A7-A5F5-C8D8F61427CE}" srcId="{8CDBAAEE-69EE-4942-99D4-B97119558B56}" destId="{9683C9AC-A66D-426D-984E-348AFCE3E55C}" srcOrd="1" destOrd="0" parTransId="{E6997117-CCBD-4685-92E4-3762D37F65DA}" sibTransId="{7FD34659-CEB9-44FA-9CDB-A6F7BFEED6CD}"/>
    <dgm:cxn modelId="{33C38864-D5C6-49B8-BC9E-4E86AEA0D2C4}" type="presOf" srcId="{9683C9AC-A66D-426D-984E-348AFCE3E55C}" destId="{6F876952-DBB2-44D0-A129-215780D5B522}" srcOrd="0" destOrd="2" presId="urn:microsoft.com/office/officeart/2005/8/layout/hProcess4"/>
    <dgm:cxn modelId="{86F25B8A-F373-40BF-BDCA-588EF0FC9909}" type="presOf" srcId="{3C6F0CA4-C420-4193-80CA-87A46D8FB41E}" destId="{A57F8EFD-6721-49A7-BD30-5F8AE6D93310}" srcOrd="0" destOrd="2" presId="urn:microsoft.com/office/officeart/2005/8/layout/hProcess4"/>
    <dgm:cxn modelId="{C105B5D8-7087-4C34-AA97-74F8FA14FCF8}" srcId="{BF95D456-669D-4929-B33F-3DCDA9AFF15F}" destId="{D87307DA-6DD3-42A6-B30C-40A313FD7D22}" srcOrd="0" destOrd="0" parTransId="{ED40F139-E608-490D-9D33-CCAC0AD93E72}" sibTransId="{E1D97738-B750-4751-A808-C6D64867E620}"/>
    <dgm:cxn modelId="{618AFBE4-612F-4FAD-B9A6-F277005392AF}" type="presOf" srcId="{1119690C-902D-4D27-B152-01F8AEA60A2B}" destId="{C218E306-0C3F-44A1-9B45-BD3901C2873A}" srcOrd="0" destOrd="2" presId="urn:microsoft.com/office/officeart/2005/8/layout/hProcess4"/>
    <dgm:cxn modelId="{4D070808-0BC6-432B-8005-A203165DE4C4}" srcId="{BF95D456-669D-4929-B33F-3DCDA9AFF15F}" destId="{6EDF9141-4697-43B8-9BC4-7221564B0D2A}" srcOrd="5" destOrd="0" parTransId="{E93EE199-14FF-4A35-B1AF-CFA31CD8CB5B}" sibTransId="{D132CE88-20F2-43F1-924A-DDFBBA39BC17}"/>
    <dgm:cxn modelId="{FC469D23-140D-4BAA-9085-EAD17A1CC476}" srcId="{BF95D456-669D-4929-B33F-3DCDA9AFF15F}" destId="{9C0185CC-627E-4EBB-A0AA-B1A6DCDEA892}" srcOrd="1" destOrd="0" parTransId="{A3E632F8-973F-40F9-B9F8-41174F27D008}" sibTransId="{19B48E47-EB0E-4AA3-A333-AD59B2292E14}"/>
    <dgm:cxn modelId="{CC2E5FD9-A6F7-4D83-8EEB-054ADE08F695}" srcId="{9E2C7257-6974-4AD8-8C35-A7F691229AB0}" destId="{D3A2F247-0533-4874-9553-876DDEDDB9B9}" srcOrd="1" destOrd="0" parTransId="{B4EB10C6-BE79-439B-AC37-BAE28736E76C}" sibTransId="{69BE0B93-0DAE-4E52-A45B-38816A107FA9}"/>
    <dgm:cxn modelId="{556B2673-BCB8-48A1-9E5F-B7A4CA7E551A}" type="presOf" srcId="{BF95D456-669D-4929-B33F-3DCDA9AFF15F}" destId="{04A28932-6275-4BA0-A448-142362891E38}" srcOrd="0" destOrd="0" presId="urn:microsoft.com/office/officeart/2005/8/layout/hProcess4"/>
    <dgm:cxn modelId="{1F4282DB-FD63-400B-A366-A6FC382B95B5}" type="presOf" srcId="{E1D97738-B750-4751-A808-C6D64867E620}" destId="{A62B75F7-7BEF-4DD1-8880-3771D88BB70D}" srcOrd="0" destOrd="0" presId="urn:microsoft.com/office/officeart/2005/8/layout/hProcess4"/>
    <dgm:cxn modelId="{E417F897-B584-4A46-899D-3D6C4B6062BE}" srcId="{8C9E61CD-967C-4521-9072-AD046F0745AB}" destId="{E9247CC2-A2CD-4DEF-A11D-FFFF4610D0D0}" srcOrd="2" destOrd="0" parTransId="{89EBCAEA-A5CF-4E71-823D-BA878AEEE701}" sibTransId="{35D54A27-6733-482C-B2AD-72D556051786}"/>
    <dgm:cxn modelId="{3C3C413D-3DB5-4191-BB78-8B6F8D0A238C}" type="presOf" srcId="{D36DF5ED-6DCF-4539-9B38-8BF857ABE221}" destId="{6F876952-DBB2-44D0-A129-215780D5B522}" srcOrd="0" destOrd="3" presId="urn:microsoft.com/office/officeart/2005/8/layout/hProcess4"/>
    <dgm:cxn modelId="{DEAE0079-1F06-4400-87EF-0155F0BC1407}" type="presOf" srcId="{94B9A421-AFC1-4582-BCE2-288F67911E62}" destId="{1B6D8A91-8610-45C6-B876-C7ACEA958A17}" srcOrd="0" destOrd="1" presId="urn:microsoft.com/office/officeart/2005/8/layout/hProcess4"/>
    <dgm:cxn modelId="{62EB0338-9F1E-422C-B359-FDCCEB635749}" type="presOf" srcId="{D36DF5ED-6DCF-4539-9B38-8BF857ABE221}" destId="{D872BD02-591F-4D13-855F-27FA12E9A2B4}" srcOrd="1" destOrd="3" presId="urn:microsoft.com/office/officeart/2005/8/layout/hProcess4"/>
    <dgm:cxn modelId="{D1E539E7-F285-468C-9037-20C3D5141B55}" type="presOf" srcId="{86CE7845-6C28-4392-83E0-8CE5FF66FD79}" destId="{E7F833C3-2FA8-4178-9860-406CA90D8EC2}" srcOrd="1" destOrd="1" presId="urn:microsoft.com/office/officeart/2005/8/layout/hProcess4"/>
    <dgm:cxn modelId="{909CDE1A-4B31-4873-AA20-E86E4EFCABAA}" type="presOf" srcId="{B52D0F60-CDC8-4EB6-87D8-4EF63AFD1E08}" destId="{9BD55C49-153F-4859-9833-95086D368ED9}" srcOrd="1" destOrd="1" presId="urn:microsoft.com/office/officeart/2005/8/layout/hProcess4"/>
    <dgm:cxn modelId="{99938729-4FC5-4162-90A1-677A3C52C1AF}" type="presOf" srcId="{98F79B9C-F24A-48B6-9334-5BB7CBD9963F}" destId="{1B6D8A91-8610-45C6-B876-C7ACEA958A17}" srcOrd="0" destOrd="0" presId="urn:microsoft.com/office/officeart/2005/8/layout/hProcess4"/>
    <dgm:cxn modelId="{99127B33-F52E-4618-86E4-3A65A9BA2DA3}" srcId="{ACF5A918-3659-4E93-884F-04138F6C9DEA}" destId="{8C9E61CD-967C-4521-9072-AD046F0745AB}" srcOrd="0" destOrd="0" parTransId="{9945CEF3-6669-4533-9C53-BA72DAF51B0B}" sibTransId="{B5CA333F-3D8C-4B1B-953A-9886DE856189}"/>
    <dgm:cxn modelId="{3B6CD077-E73D-4B7E-B510-3BB8BF949084}" srcId="{9E2C7257-6974-4AD8-8C35-A7F691229AB0}" destId="{56373AE1-5090-4CD8-98D9-14C51CC3C57B}" srcOrd="0" destOrd="0" parTransId="{7D924199-A337-4BFB-BC71-92967F73348A}" sibTransId="{27B98FF3-E9BD-4848-880D-F61BE1B0ED06}"/>
    <dgm:cxn modelId="{5F13CC68-9121-4FED-B9B1-E23781A3A487}" srcId="{CE75D919-C450-4996-A4EE-8C42B8C59267}" destId="{E0349017-02DD-48FD-9017-65EB79F037CA}" srcOrd="0" destOrd="0" parTransId="{980F0428-DFB1-406F-AC27-B6F8286F5FB5}" sibTransId="{B3BC51F9-62FB-4D2E-8624-D3746C9C7EC3}"/>
    <dgm:cxn modelId="{FE934BEE-9677-4192-A2D6-0C85C65F5209}" type="presOf" srcId="{D3A2F247-0533-4874-9553-876DDEDDB9B9}" destId="{A57F8EFD-6721-49A7-BD30-5F8AE6D93310}" srcOrd="0" destOrd="3" presId="urn:microsoft.com/office/officeart/2005/8/layout/hProcess4"/>
    <dgm:cxn modelId="{6DAF0BD0-D101-4609-9E40-D79EA2490FE7}" type="presOf" srcId="{D3A2F247-0533-4874-9553-876DDEDDB9B9}" destId="{9BD55C49-153F-4859-9833-95086D368ED9}" srcOrd="1" destOrd="3" presId="urn:microsoft.com/office/officeart/2005/8/layout/hProcess4"/>
    <dgm:cxn modelId="{DB827659-5553-464E-9AB4-4CEAB8D8A49A}" srcId="{8C9E61CD-967C-4521-9072-AD046F0745AB}" destId="{AAED3879-A016-4D68-AF23-CC400F589143}" srcOrd="1" destOrd="0" parTransId="{06C8E087-85B1-4C98-A760-B1EF6CFA41C1}" sibTransId="{0C7EE488-7202-4252-AB22-6B9764EC2A63}"/>
    <dgm:cxn modelId="{AC1DCBB5-D16D-4618-AC5F-B9D0EAB6027C}" type="presOf" srcId="{E9247CC2-A2CD-4DEF-A11D-FFFF4610D0D0}" destId="{865FF97D-D70C-473B-94D9-25C240F98E4C}" srcOrd="1" destOrd="3" presId="urn:microsoft.com/office/officeart/2005/8/layout/hProcess4"/>
    <dgm:cxn modelId="{D09A080C-11FB-4391-B0B4-BCF7561FD8A4}" type="presOf" srcId="{9C0185CC-627E-4EBB-A0AA-B1A6DCDEA892}" destId="{BCA8C560-0305-45CE-9B06-14CFBA9450EA}" srcOrd="0" destOrd="0" presId="urn:microsoft.com/office/officeart/2005/8/layout/hProcess4"/>
    <dgm:cxn modelId="{5FDFA2B6-9C22-4582-924B-CC688D455835}" type="presParOf" srcId="{04A28932-6275-4BA0-A448-142362891E38}" destId="{B31E94BE-516D-496D-894C-E866FE8B44C3}" srcOrd="0" destOrd="0" presId="urn:microsoft.com/office/officeart/2005/8/layout/hProcess4"/>
    <dgm:cxn modelId="{D606C46A-7EE6-4EED-B539-6D3811D03300}" type="presParOf" srcId="{04A28932-6275-4BA0-A448-142362891E38}" destId="{4D9A8270-B676-4C70-9B24-48CADE673A3D}" srcOrd="1" destOrd="0" presId="urn:microsoft.com/office/officeart/2005/8/layout/hProcess4"/>
    <dgm:cxn modelId="{55889B74-A4CF-4BC9-8D0A-CAC1C2625A66}" type="presParOf" srcId="{04A28932-6275-4BA0-A448-142362891E38}" destId="{002EC6C7-5D02-4FCF-95F1-8DF9FB38EAFB}" srcOrd="2" destOrd="0" presId="urn:microsoft.com/office/officeart/2005/8/layout/hProcess4"/>
    <dgm:cxn modelId="{F3B3C6D1-11ED-4135-859D-6AEDAE879A3D}" type="presParOf" srcId="{002EC6C7-5D02-4FCF-95F1-8DF9FB38EAFB}" destId="{197B4C56-A50C-4A81-9A2C-F80C5123897C}" srcOrd="0" destOrd="0" presId="urn:microsoft.com/office/officeart/2005/8/layout/hProcess4"/>
    <dgm:cxn modelId="{071A009A-9D6D-46E8-921C-D2D0E3AAC4E7}" type="presParOf" srcId="{197B4C56-A50C-4A81-9A2C-F80C5123897C}" destId="{14F5F32F-71B1-4DC5-91A3-C2D86EAD2563}" srcOrd="0" destOrd="0" presId="urn:microsoft.com/office/officeart/2005/8/layout/hProcess4"/>
    <dgm:cxn modelId="{C75D4A0E-BBA1-409F-8EEF-5909DF310608}" type="presParOf" srcId="{197B4C56-A50C-4A81-9A2C-F80C5123897C}" destId="{8D499E18-7D7E-4F11-BEF8-2270706F95EF}" srcOrd="1" destOrd="0" presId="urn:microsoft.com/office/officeart/2005/8/layout/hProcess4"/>
    <dgm:cxn modelId="{48079A4B-3263-4AAD-B016-3737E4BBC1D8}" type="presParOf" srcId="{197B4C56-A50C-4A81-9A2C-F80C5123897C}" destId="{F918FAB0-E2DF-404A-AA73-AB934DAEDD59}" srcOrd="2" destOrd="0" presId="urn:microsoft.com/office/officeart/2005/8/layout/hProcess4"/>
    <dgm:cxn modelId="{D6B88CFB-0138-4289-8DD0-375C3F59AC44}" type="presParOf" srcId="{197B4C56-A50C-4A81-9A2C-F80C5123897C}" destId="{9BCC3D49-B17A-4A05-97C5-E6254DABB4BA}" srcOrd="3" destOrd="0" presId="urn:microsoft.com/office/officeart/2005/8/layout/hProcess4"/>
    <dgm:cxn modelId="{1597672B-6975-40BE-A296-92D0448BA99E}" type="presParOf" srcId="{197B4C56-A50C-4A81-9A2C-F80C5123897C}" destId="{FB8E7C29-3E09-4D38-943E-6AD42CDC8976}" srcOrd="4" destOrd="0" presId="urn:microsoft.com/office/officeart/2005/8/layout/hProcess4"/>
    <dgm:cxn modelId="{15C01104-50D6-4031-8605-97689ABFA312}" type="presParOf" srcId="{002EC6C7-5D02-4FCF-95F1-8DF9FB38EAFB}" destId="{A62B75F7-7BEF-4DD1-8880-3771D88BB70D}" srcOrd="1" destOrd="0" presId="urn:microsoft.com/office/officeart/2005/8/layout/hProcess4"/>
    <dgm:cxn modelId="{3FF99EF5-3224-49C8-9AF5-0B48D3804347}" type="presParOf" srcId="{002EC6C7-5D02-4FCF-95F1-8DF9FB38EAFB}" destId="{CB56E4FF-EAED-40C9-9BDD-DCEBCA4DD83A}" srcOrd="2" destOrd="0" presId="urn:microsoft.com/office/officeart/2005/8/layout/hProcess4"/>
    <dgm:cxn modelId="{F11FD1C6-F20A-489D-B427-2927A0024F73}" type="presParOf" srcId="{CB56E4FF-EAED-40C9-9BDD-DCEBCA4DD83A}" destId="{7DB40E77-A4DF-4A54-949F-3D4CD4B95758}" srcOrd="0" destOrd="0" presId="urn:microsoft.com/office/officeart/2005/8/layout/hProcess4"/>
    <dgm:cxn modelId="{CACA128E-0A2D-4E8A-AD3D-47F90D4C8CD3}" type="presParOf" srcId="{CB56E4FF-EAED-40C9-9BDD-DCEBCA4DD83A}" destId="{1B6D8A91-8610-45C6-B876-C7ACEA958A17}" srcOrd="1" destOrd="0" presId="urn:microsoft.com/office/officeart/2005/8/layout/hProcess4"/>
    <dgm:cxn modelId="{B8F80C25-F926-4D61-968B-46AB239E60BF}" type="presParOf" srcId="{CB56E4FF-EAED-40C9-9BDD-DCEBCA4DD83A}" destId="{73D7A828-9A67-496D-AC8C-5E07062E2030}" srcOrd="2" destOrd="0" presId="urn:microsoft.com/office/officeart/2005/8/layout/hProcess4"/>
    <dgm:cxn modelId="{0292458F-CBD6-4D41-8FF3-0187701CE1CE}" type="presParOf" srcId="{CB56E4FF-EAED-40C9-9BDD-DCEBCA4DD83A}" destId="{BCA8C560-0305-45CE-9B06-14CFBA9450EA}" srcOrd="3" destOrd="0" presId="urn:microsoft.com/office/officeart/2005/8/layout/hProcess4"/>
    <dgm:cxn modelId="{CF5FF047-F386-4538-B16D-9288A5120592}" type="presParOf" srcId="{CB56E4FF-EAED-40C9-9BDD-DCEBCA4DD83A}" destId="{F7C18876-0A16-4206-9AEE-11DFC3A6C448}" srcOrd="4" destOrd="0" presId="urn:microsoft.com/office/officeart/2005/8/layout/hProcess4"/>
    <dgm:cxn modelId="{1ACB9F52-1C0C-42B3-92AA-230E467CC61F}" type="presParOf" srcId="{002EC6C7-5D02-4FCF-95F1-8DF9FB38EAFB}" destId="{403AA810-3859-4078-819A-6CE373DB7EF7}" srcOrd="3" destOrd="0" presId="urn:microsoft.com/office/officeart/2005/8/layout/hProcess4"/>
    <dgm:cxn modelId="{ADDF25A3-A049-4E23-8B7F-C8905959E939}" type="presParOf" srcId="{002EC6C7-5D02-4FCF-95F1-8DF9FB38EAFB}" destId="{5319707B-6FA3-4847-B7A1-3660FD4D7059}" srcOrd="4" destOrd="0" presId="urn:microsoft.com/office/officeart/2005/8/layout/hProcess4"/>
    <dgm:cxn modelId="{86BA9B8F-EAEA-4315-8A8B-EDBF958DCF4D}" type="presParOf" srcId="{5319707B-6FA3-4847-B7A1-3660FD4D7059}" destId="{1A877793-DD66-40CA-819A-CFF153B88AE0}" srcOrd="0" destOrd="0" presId="urn:microsoft.com/office/officeart/2005/8/layout/hProcess4"/>
    <dgm:cxn modelId="{F43402E3-D0AA-419B-A895-34E8D8D64C50}" type="presParOf" srcId="{5319707B-6FA3-4847-B7A1-3660FD4D7059}" destId="{A57F8EFD-6721-49A7-BD30-5F8AE6D93310}" srcOrd="1" destOrd="0" presId="urn:microsoft.com/office/officeart/2005/8/layout/hProcess4"/>
    <dgm:cxn modelId="{BFF87F86-036D-45EF-AF9D-7D4D31C18F4B}" type="presParOf" srcId="{5319707B-6FA3-4847-B7A1-3660FD4D7059}" destId="{9BD55C49-153F-4859-9833-95086D368ED9}" srcOrd="2" destOrd="0" presId="urn:microsoft.com/office/officeart/2005/8/layout/hProcess4"/>
    <dgm:cxn modelId="{164C0297-85ED-4C0C-B4DB-F50CF1AC7331}" type="presParOf" srcId="{5319707B-6FA3-4847-B7A1-3660FD4D7059}" destId="{74C39224-06C7-49FF-B6C6-47613DB26572}" srcOrd="3" destOrd="0" presId="urn:microsoft.com/office/officeart/2005/8/layout/hProcess4"/>
    <dgm:cxn modelId="{8525196F-5AC7-4F21-B944-5EF47B1BC92B}" type="presParOf" srcId="{5319707B-6FA3-4847-B7A1-3660FD4D7059}" destId="{BDC4E65A-B801-49A7-BB3F-06808F0B2D54}" srcOrd="4" destOrd="0" presId="urn:microsoft.com/office/officeart/2005/8/layout/hProcess4"/>
    <dgm:cxn modelId="{78050AB1-7CD2-442F-AD42-DA1F518B47DB}" type="presParOf" srcId="{002EC6C7-5D02-4FCF-95F1-8DF9FB38EAFB}" destId="{9ADC19C9-06BB-4A79-8326-2B3D493693C4}" srcOrd="5" destOrd="0" presId="urn:microsoft.com/office/officeart/2005/8/layout/hProcess4"/>
    <dgm:cxn modelId="{BB98D58F-1868-40ED-A45B-DDFD37CD92E3}" type="presParOf" srcId="{002EC6C7-5D02-4FCF-95F1-8DF9FB38EAFB}" destId="{0CF665DA-07E4-4997-AD81-16F9A64602C6}" srcOrd="6" destOrd="0" presId="urn:microsoft.com/office/officeart/2005/8/layout/hProcess4"/>
    <dgm:cxn modelId="{75530887-7784-404B-96B3-BA3B726EE812}" type="presParOf" srcId="{0CF665DA-07E4-4997-AD81-16F9A64602C6}" destId="{F70D7CF4-CB78-49F0-A6BA-2BE0F808E3FD}" srcOrd="0" destOrd="0" presId="urn:microsoft.com/office/officeart/2005/8/layout/hProcess4"/>
    <dgm:cxn modelId="{54DA4B5A-1B57-47A1-AD9D-59CAFAA74CB7}" type="presParOf" srcId="{0CF665DA-07E4-4997-AD81-16F9A64602C6}" destId="{6F876952-DBB2-44D0-A129-215780D5B522}" srcOrd="1" destOrd="0" presId="urn:microsoft.com/office/officeart/2005/8/layout/hProcess4"/>
    <dgm:cxn modelId="{850DA688-9E17-4AF7-AB5A-D1DDCE64CA37}" type="presParOf" srcId="{0CF665DA-07E4-4997-AD81-16F9A64602C6}" destId="{D872BD02-591F-4D13-855F-27FA12E9A2B4}" srcOrd="2" destOrd="0" presId="urn:microsoft.com/office/officeart/2005/8/layout/hProcess4"/>
    <dgm:cxn modelId="{700C0A8F-3872-4C42-9E49-0C381C6181F9}" type="presParOf" srcId="{0CF665DA-07E4-4997-AD81-16F9A64602C6}" destId="{8AA2FC97-5692-41C7-A400-186A3E5CA186}" srcOrd="3" destOrd="0" presId="urn:microsoft.com/office/officeart/2005/8/layout/hProcess4"/>
    <dgm:cxn modelId="{A0E192CE-BA82-4B40-995C-FA7ECE34DE80}" type="presParOf" srcId="{0CF665DA-07E4-4997-AD81-16F9A64602C6}" destId="{9FD7C0AE-4988-42B4-BE86-62AF6588D7CB}" srcOrd="4" destOrd="0" presId="urn:microsoft.com/office/officeart/2005/8/layout/hProcess4"/>
    <dgm:cxn modelId="{CFACC576-CF02-44DD-9DD2-056C43E3EED7}" type="presParOf" srcId="{002EC6C7-5D02-4FCF-95F1-8DF9FB38EAFB}" destId="{65401B47-116D-4621-8BD2-18FB3AD417EB}" srcOrd="7" destOrd="0" presId="urn:microsoft.com/office/officeart/2005/8/layout/hProcess4"/>
    <dgm:cxn modelId="{40301076-E3EE-41A3-9458-7513ABF0D468}" type="presParOf" srcId="{002EC6C7-5D02-4FCF-95F1-8DF9FB38EAFB}" destId="{B45382AA-2173-4C0B-BAD8-FCADBB0E765F}" srcOrd="8" destOrd="0" presId="urn:microsoft.com/office/officeart/2005/8/layout/hProcess4"/>
    <dgm:cxn modelId="{5B8C269E-6305-42FD-9D5C-DF7425A18A9C}" type="presParOf" srcId="{B45382AA-2173-4C0B-BAD8-FCADBB0E765F}" destId="{F1DF5925-7A6E-44CA-B20B-A8B6B3ED2C49}" srcOrd="0" destOrd="0" presId="urn:microsoft.com/office/officeart/2005/8/layout/hProcess4"/>
    <dgm:cxn modelId="{111A50A9-094B-462F-A8E5-3938EFB5476D}" type="presParOf" srcId="{B45382AA-2173-4C0B-BAD8-FCADBB0E765F}" destId="{92E1017F-452A-4D8F-80B3-84AA31D46820}" srcOrd="1" destOrd="0" presId="urn:microsoft.com/office/officeart/2005/8/layout/hProcess4"/>
    <dgm:cxn modelId="{0B2E35AF-1204-4BE0-8B45-8BF4F87A2DF4}" type="presParOf" srcId="{B45382AA-2173-4C0B-BAD8-FCADBB0E765F}" destId="{865FF97D-D70C-473B-94D9-25C240F98E4C}" srcOrd="2" destOrd="0" presId="urn:microsoft.com/office/officeart/2005/8/layout/hProcess4"/>
    <dgm:cxn modelId="{8DAD7193-66B0-4C3C-8908-3E49C6B2EB5C}" type="presParOf" srcId="{B45382AA-2173-4C0B-BAD8-FCADBB0E765F}" destId="{72B94E7C-9ABB-40EE-A1BB-FBF87CC8D24F}" srcOrd="3" destOrd="0" presId="urn:microsoft.com/office/officeart/2005/8/layout/hProcess4"/>
    <dgm:cxn modelId="{FFB63223-4B66-4652-8899-D106E2838847}" type="presParOf" srcId="{B45382AA-2173-4C0B-BAD8-FCADBB0E765F}" destId="{1C96F34C-BAA9-48AC-BB12-576C75F57810}" srcOrd="4" destOrd="0" presId="urn:microsoft.com/office/officeart/2005/8/layout/hProcess4"/>
    <dgm:cxn modelId="{DA08F9A0-4762-4C81-9935-14B463D877FE}" type="presParOf" srcId="{002EC6C7-5D02-4FCF-95F1-8DF9FB38EAFB}" destId="{EDBA6B89-A6B9-4BD4-892A-3EF8A7825F93}" srcOrd="9" destOrd="0" presId="urn:microsoft.com/office/officeart/2005/8/layout/hProcess4"/>
    <dgm:cxn modelId="{B24CBB54-1366-4C83-973A-3AD27E440ABF}" type="presParOf" srcId="{002EC6C7-5D02-4FCF-95F1-8DF9FB38EAFB}" destId="{9E09C10C-BE19-42D3-BE57-FDAB86ABFA4D}" srcOrd="10" destOrd="0" presId="urn:microsoft.com/office/officeart/2005/8/layout/hProcess4"/>
    <dgm:cxn modelId="{F4081531-AEC4-4562-BF2A-C76B4C91FB23}" type="presParOf" srcId="{9E09C10C-BE19-42D3-BE57-FDAB86ABFA4D}" destId="{A078F47F-6C62-4BE9-A791-AC3BEAC7E69E}" srcOrd="0" destOrd="0" presId="urn:microsoft.com/office/officeart/2005/8/layout/hProcess4"/>
    <dgm:cxn modelId="{BEFAE132-EFC4-4AD8-AFDB-6E9770D227F4}" type="presParOf" srcId="{9E09C10C-BE19-42D3-BE57-FDAB86ABFA4D}" destId="{C218E306-0C3F-44A1-9B45-BD3901C2873A}" srcOrd="1" destOrd="0" presId="urn:microsoft.com/office/officeart/2005/8/layout/hProcess4"/>
    <dgm:cxn modelId="{04332815-3173-42A3-800B-0C0E4835F137}" type="presParOf" srcId="{9E09C10C-BE19-42D3-BE57-FDAB86ABFA4D}" destId="{E7F833C3-2FA8-4178-9860-406CA90D8EC2}" srcOrd="2" destOrd="0" presId="urn:microsoft.com/office/officeart/2005/8/layout/hProcess4"/>
    <dgm:cxn modelId="{ABC8E185-EA01-47D6-955D-61951E51F9C5}" type="presParOf" srcId="{9E09C10C-BE19-42D3-BE57-FDAB86ABFA4D}" destId="{DEEF9FC5-69C3-429F-9708-B4713057C174}" srcOrd="3" destOrd="0" presId="urn:microsoft.com/office/officeart/2005/8/layout/hProcess4"/>
    <dgm:cxn modelId="{2552EE65-7F5D-40E1-AF52-3D61DDCFA12B}" type="presParOf" srcId="{9E09C10C-BE19-42D3-BE57-FDAB86ABFA4D}" destId="{E13CEFB4-B18F-4FC5-9154-E8CC3CF9920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296A0-2A36-49DD-ACA3-5108EB7E3A2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75E10B4-4C05-41BA-BC18-C08836C1A2D9}">
      <dgm:prSet phldrT="[Κείμενο]"/>
      <dgm:spPr/>
      <dgm:t>
        <a:bodyPr/>
        <a:lstStyle/>
        <a:p>
          <a:r>
            <a:rPr lang="el-GR" dirty="0" smtClean="0"/>
            <a:t>1</a:t>
          </a:r>
          <a:endParaRPr lang="el-GR" dirty="0"/>
        </a:p>
      </dgm:t>
    </dgm:pt>
    <dgm:pt modelId="{1480D094-6764-4C87-8BE2-DDF0F4ECBEF8}" type="parTrans" cxnId="{32A9EA8F-3E40-4610-A83F-A3C18981D0A9}">
      <dgm:prSet/>
      <dgm:spPr/>
      <dgm:t>
        <a:bodyPr/>
        <a:lstStyle/>
        <a:p>
          <a:endParaRPr lang="el-GR"/>
        </a:p>
      </dgm:t>
    </dgm:pt>
    <dgm:pt modelId="{296DB737-B735-4406-9138-4A50095B3235}" type="sibTrans" cxnId="{32A9EA8F-3E40-4610-A83F-A3C18981D0A9}">
      <dgm:prSet/>
      <dgm:spPr/>
      <dgm:t>
        <a:bodyPr/>
        <a:lstStyle/>
        <a:p>
          <a:endParaRPr lang="el-GR"/>
        </a:p>
      </dgm:t>
    </dgm:pt>
    <dgm:pt modelId="{D5BCE026-CBF8-4F82-AA82-87BB53BE11FE}">
      <dgm:prSet phldrT="[Κείμενο]"/>
      <dgm:spPr/>
      <dgm:t>
        <a:bodyPr/>
        <a:lstStyle/>
        <a:p>
          <a:r>
            <a:rPr lang="el-GR" b="1" dirty="0" smtClean="0"/>
            <a:t>Αντιστοίχιση προτάσεων με τεχνολογίες του Ορίζοντα </a:t>
          </a:r>
          <a:r>
            <a:rPr lang="en-US" b="1" dirty="0" smtClean="0"/>
            <a:t>2020</a:t>
          </a:r>
          <a:r>
            <a:rPr lang="el-GR" b="1" dirty="0" smtClean="0"/>
            <a:t> (3</a:t>
          </a:r>
          <a:r>
            <a:rPr lang="el-GR" b="1" baseline="30000" dirty="0" smtClean="0"/>
            <a:t>ου</a:t>
          </a:r>
          <a:r>
            <a:rPr lang="el-GR" b="1" dirty="0" smtClean="0"/>
            <a:t> επιπέδου)</a:t>
          </a:r>
          <a:endParaRPr lang="el-GR" b="1" dirty="0"/>
        </a:p>
      </dgm:t>
    </dgm:pt>
    <dgm:pt modelId="{9158C15B-0286-4541-BD1A-41E0B40E634D}" type="parTrans" cxnId="{71A89652-D547-490E-B408-D9171B089EE4}">
      <dgm:prSet/>
      <dgm:spPr/>
      <dgm:t>
        <a:bodyPr/>
        <a:lstStyle/>
        <a:p>
          <a:endParaRPr lang="el-GR"/>
        </a:p>
      </dgm:t>
    </dgm:pt>
    <dgm:pt modelId="{CFA4511C-D996-4FA4-BE3D-7BAD91474C53}" type="sibTrans" cxnId="{71A89652-D547-490E-B408-D9171B089EE4}">
      <dgm:prSet/>
      <dgm:spPr/>
      <dgm:t>
        <a:bodyPr/>
        <a:lstStyle/>
        <a:p>
          <a:endParaRPr lang="el-GR"/>
        </a:p>
      </dgm:t>
    </dgm:pt>
    <dgm:pt modelId="{5063D74E-8249-41F3-BE93-6018979CD7E5}">
      <dgm:prSet phldrT="[Κείμενο]"/>
      <dgm:spPr/>
      <dgm:t>
        <a:bodyPr/>
        <a:lstStyle/>
        <a:p>
          <a:r>
            <a:rPr lang="el-GR" dirty="0" smtClean="0"/>
            <a:t>2</a:t>
          </a:r>
          <a:endParaRPr lang="el-GR" dirty="0"/>
        </a:p>
      </dgm:t>
    </dgm:pt>
    <dgm:pt modelId="{DDF90E56-9B23-4C5E-8C33-BD19D598B762}" type="parTrans" cxnId="{C8961598-2A38-48B7-9363-BEA3A8FF9875}">
      <dgm:prSet/>
      <dgm:spPr/>
      <dgm:t>
        <a:bodyPr/>
        <a:lstStyle/>
        <a:p>
          <a:endParaRPr lang="el-GR"/>
        </a:p>
      </dgm:t>
    </dgm:pt>
    <dgm:pt modelId="{D3D9F1DD-00CE-454F-B7C5-C8B17C576A4E}" type="sibTrans" cxnId="{C8961598-2A38-48B7-9363-BEA3A8FF9875}">
      <dgm:prSet/>
      <dgm:spPr/>
      <dgm:t>
        <a:bodyPr/>
        <a:lstStyle/>
        <a:p>
          <a:endParaRPr lang="el-GR"/>
        </a:p>
      </dgm:t>
    </dgm:pt>
    <dgm:pt modelId="{D8911733-2952-4B24-B258-6E061B194015}">
      <dgm:prSet phldrT="[Κείμενο]"/>
      <dgm:spPr/>
      <dgm:t>
        <a:bodyPr/>
        <a:lstStyle/>
        <a:p>
          <a:r>
            <a:rPr lang="el-GR" b="1" dirty="0" smtClean="0"/>
            <a:t>Ομαδοποίηση προτάσεων με βάση τις  τεχνολογίες του Ορίζοντα </a:t>
          </a:r>
          <a:r>
            <a:rPr lang="en-US" b="1" dirty="0" smtClean="0"/>
            <a:t>2020</a:t>
          </a:r>
          <a:r>
            <a:rPr lang="el-GR" b="1" dirty="0" smtClean="0"/>
            <a:t> (2</a:t>
          </a:r>
          <a:r>
            <a:rPr lang="el-GR" b="1" baseline="30000" dirty="0" smtClean="0"/>
            <a:t>ου</a:t>
          </a:r>
          <a:r>
            <a:rPr lang="el-GR" b="1" dirty="0" smtClean="0"/>
            <a:t> επιπέδου)</a:t>
          </a:r>
          <a:endParaRPr lang="el-GR" b="1" dirty="0"/>
        </a:p>
      </dgm:t>
    </dgm:pt>
    <dgm:pt modelId="{2919201A-8B76-4E41-9175-7AD826C398B1}" type="parTrans" cxnId="{E20A660B-2A51-4013-A700-A7AC0FB91CD2}">
      <dgm:prSet/>
      <dgm:spPr/>
      <dgm:t>
        <a:bodyPr/>
        <a:lstStyle/>
        <a:p>
          <a:endParaRPr lang="el-GR"/>
        </a:p>
      </dgm:t>
    </dgm:pt>
    <dgm:pt modelId="{6F21C7C2-8EF5-43A0-BD8F-E2249DF0AD93}" type="sibTrans" cxnId="{E20A660B-2A51-4013-A700-A7AC0FB91CD2}">
      <dgm:prSet/>
      <dgm:spPr/>
      <dgm:t>
        <a:bodyPr/>
        <a:lstStyle/>
        <a:p>
          <a:endParaRPr lang="el-GR"/>
        </a:p>
      </dgm:t>
    </dgm:pt>
    <dgm:pt modelId="{870CFFCD-97A8-4D10-B929-CD2D1DD12760}">
      <dgm:prSet phldrT="[Κείμενο]"/>
      <dgm:spPr/>
      <dgm:t>
        <a:bodyPr/>
        <a:lstStyle/>
        <a:p>
          <a:r>
            <a:rPr lang="el-GR" dirty="0" smtClean="0"/>
            <a:t>3</a:t>
          </a:r>
          <a:endParaRPr lang="el-GR" dirty="0"/>
        </a:p>
      </dgm:t>
    </dgm:pt>
    <dgm:pt modelId="{6A7756CE-DCB3-4645-8F4D-D896E7136AA3}" type="parTrans" cxnId="{D4614FDC-0605-426F-8BBC-6A2CFF96A842}">
      <dgm:prSet/>
      <dgm:spPr/>
      <dgm:t>
        <a:bodyPr/>
        <a:lstStyle/>
        <a:p>
          <a:endParaRPr lang="el-GR"/>
        </a:p>
      </dgm:t>
    </dgm:pt>
    <dgm:pt modelId="{2F11D28F-0D2E-4D67-81EA-70682114FD31}" type="sibTrans" cxnId="{D4614FDC-0605-426F-8BBC-6A2CFF96A842}">
      <dgm:prSet/>
      <dgm:spPr/>
      <dgm:t>
        <a:bodyPr/>
        <a:lstStyle/>
        <a:p>
          <a:endParaRPr lang="el-GR"/>
        </a:p>
      </dgm:t>
    </dgm:pt>
    <dgm:pt modelId="{077E423A-38F7-4FF3-8584-5CE5626BA88E}">
      <dgm:prSet phldrT="[Κείμενο]"/>
      <dgm:spPr/>
      <dgm:t>
        <a:bodyPr/>
        <a:lstStyle/>
        <a:p>
          <a:r>
            <a:rPr lang="el-GR" b="1" dirty="0" smtClean="0"/>
            <a:t>Συσχέτιση προτάσεων με ευρύτερους οικονομικούς κλάδους </a:t>
          </a:r>
          <a:endParaRPr lang="el-GR" b="1" dirty="0"/>
        </a:p>
      </dgm:t>
    </dgm:pt>
    <dgm:pt modelId="{335141CD-0904-40E4-A99D-631F8050F860}" type="parTrans" cxnId="{1BD168BC-E1F8-4F9A-AB6A-6E59FD3E4359}">
      <dgm:prSet/>
      <dgm:spPr/>
      <dgm:t>
        <a:bodyPr/>
        <a:lstStyle/>
        <a:p>
          <a:endParaRPr lang="el-GR"/>
        </a:p>
      </dgm:t>
    </dgm:pt>
    <dgm:pt modelId="{3DF18C1F-6C4C-4CBF-A14C-FBB88E954267}" type="sibTrans" cxnId="{1BD168BC-E1F8-4F9A-AB6A-6E59FD3E4359}">
      <dgm:prSet/>
      <dgm:spPr/>
      <dgm:t>
        <a:bodyPr/>
        <a:lstStyle/>
        <a:p>
          <a:endParaRPr lang="el-GR"/>
        </a:p>
      </dgm:t>
    </dgm:pt>
    <dgm:pt modelId="{CF6E8B81-A850-4A7C-BF07-43D1490019E5}">
      <dgm:prSet/>
      <dgm:spPr/>
      <dgm:t>
        <a:bodyPr/>
        <a:lstStyle/>
        <a:p>
          <a:r>
            <a:rPr lang="el-GR" dirty="0" smtClean="0"/>
            <a:t>4</a:t>
          </a:r>
          <a:endParaRPr lang="el-GR" dirty="0"/>
        </a:p>
      </dgm:t>
    </dgm:pt>
    <dgm:pt modelId="{686DF486-B567-49AD-8440-61074BFEC490}" type="parTrans" cxnId="{E94FDCC8-38AB-42B6-A59C-AEC6D329FACA}">
      <dgm:prSet/>
      <dgm:spPr/>
      <dgm:t>
        <a:bodyPr/>
        <a:lstStyle/>
        <a:p>
          <a:endParaRPr lang="el-GR"/>
        </a:p>
      </dgm:t>
    </dgm:pt>
    <dgm:pt modelId="{E1A5ED76-C093-435C-BD81-50D02F3085C0}" type="sibTrans" cxnId="{E94FDCC8-38AB-42B6-A59C-AEC6D329FACA}">
      <dgm:prSet/>
      <dgm:spPr/>
      <dgm:t>
        <a:bodyPr/>
        <a:lstStyle/>
        <a:p>
          <a:endParaRPr lang="el-GR"/>
        </a:p>
      </dgm:t>
    </dgm:pt>
    <dgm:pt modelId="{7B6339BE-4965-46CC-AE07-3278D3BC946B}">
      <dgm:prSet/>
      <dgm:spPr/>
      <dgm:t>
        <a:bodyPr/>
        <a:lstStyle/>
        <a:p>
          <a:r>
            <a:rPr lang="el-GR" b="1" dirty="0" smtClean="0"/>
            <a:t>Συσχέτιση οικονομικών μελετών με τεχνολογίες του Ορίζοντα </a:t>
          </a:r>
          <a:r>
            <a:rPr lang="en-US" b="1" dirty="0" smtClean="0"/>
            <a:t>2020</a:t>
          </a:r>
          <a:r>
            <a:rPr lang="el-GR" b="1" dirty="0" smtClean="0"/>
            <a:t> </a:t>
          </a:r>
          <a:endParaRPr lang="el-GR" b="1" dirty="0"/>
        </a:p>
      </dgm:t>
    </dgm:pt>
    <dgm:pt modelId="{32DFD913-990E-48E9-97AB-E1CE35AF9D75}" type="parTrans" cxnId="{B9E1F066-7DC2-44A5-AB2C-02EF2C33E502}">
      <dgm:prSet/>
      <dgm:spPr/>
      <dgm:t>
        <a:bodyPr/>
        <a:lstStyle/>
        <a:p>
          <a:endParaRPr lang="el-GR"/>
        </a:p>
      </dgm:t>
    </dgm:pt>
    <dgm:pt modelId="{5942A4D5-ACA5-4C59-8475-EEB005F9B2E6}" type="sibTrans" cxnId="{B9E1F066-7DC2-44A5-AB2C-02EF2C33E502}">
      <dgm:prSet/>
      <dgm:spPr/>
      <dgm:t>
        <a:bodyPr/>
        <a:lstStyle/>
        <a:p>
          <a:endParaRPr lang="el-GR"/>
        </a:p>
      </dgm:t>
    </dgm:pt>
    <dgm:pt modelId="{588A6B12-C94D-4C54-9B43-B0CA333F7B2C}" type="pres">
      <dgm:prSet presAssocID="{4D1296A0-2A36-49DD-ACA3-5108EB7E3A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8301FF4-7523-4C19-9FF4-F5FC97EB6838}" type="pres">
      <dgm:prSet presAssocID="{F75E10B4-4C05-41BA-BC18-C08836C1A2D9}" presName="composite" presStyleCnt="0"/>
      <dgm:spPr/>
    </dgm:pt>
    <dgm:pt modelId="{EFA434BE-403B-4429-B20F-896197A2D48F}" type="pres">
      <dgm:prSet presAssocID="{F75E10B4-4C05-41BA-BC18-C08836C1A2D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3A6979-D698-4F74-BE26-911FF4D8E5F1}" type="pres">
      <dgm:prSet presAssocID="{F75E10B4-4C05-41BA-BC18-C08836C1A2D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7253E0-1488-465D-9D07-DD0565F63ED4}" type="pres">
      <dgm:prSet presAssocID="{296DB737-B735-4406-9138-4A50095B3235}" presName="sp" presStyleCnt="0"/>
      <dgm:spPr/>
    </dgm:pt>
    <dgm:pt modelId="{CE861D18-8106-4B0D-A4AB-20BA48556147}" type="pres">
      <dgm:prSet presAssocID="{5063D74E-8249-41F3-BE93-6018979CD7E5}" presName="composite" presStyleCnt="0"/>
      <dgm:spPr/>
    </dgm:pt>
    <dgm:pt modelId="{7B7FD33A-7B25-458A-B4F0-D82B8BEEB548}" type="pres">
      <dgm:prSet presAssocID="{5063D74E-8249-41F3-BE93-6018979CD7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4A91E2-8594-4941-AB09-D27A3D2BAAC6}" type="pres">
      <dgm:prSet presAssocID="{5063D74E-8249-41F3-BE93-6018979CD7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C23AEA-1B28-4BBE-9AF1-EC0182A436F0}" type="pres">
      <dgm:prSet presAssocID="{D3D9F1DD-00CE-454F-B7C5-C8B17C576A4E}" presName="sp" presStyleCnt="0"/>
      <dgm:spPr/>
    </dgm:pt>
    <dgm:pt modelId="{7661902D-C5B3-4C70-B996-48A6A557B2E2}" type="pres">
      <dgm:prSet presAssocID="{870CFFCD-97A8-4D10-B929-CD2D1DD12760}" presName="composite" presStyleCnt="0"/>
      <dgm:spPr/>
    </dgm:pt>
    <dgm:pt modelId="{64FE71C7-0EC1-4119-8A43-418D6FD13C92}" type="pres">
      <dgm:prSet presAssocID="{870CFFCD-97A8-4D10-B929-CD2D1DD1276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074187-F947-4371-891D-83C8F1DA1056}" type="pres">
      <dgm:prSet presAssocID="{870CFFCD-97A8-4D10-B929-CD2D1DD1276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D41CCD-D8A9-4C7C-B15D-CA26A82DD711}" type="pres">
      <dgm:prSet presAssocID="{2F11D28F-0D2E-4D67-81EA-70682114FD31}" presName="sp" presStyleCnt="0"/>
      <dgm:spPr/>
    </dgm:pt>
    <dgm:pt modelId="{F20E0050-F577-484E-911D-CC6EB67511AE}" type="pres">
      <dgm:prSet presAssocID="{CF6E8B81-A850-4A7C-BF07-43D1490019E5}" presName="composite" presStyleCnt="0"/>
      <dgm:spPr/>
    </dgm:pt>
    <dgm:pt modelId="{739B67A2-D95C-470C-9C60-2217A52773DB}" type="pres">
      <dgm:prSet presAssocID="{CF6E8B81-A850-4A7C-BF07-43D1490019E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FCCE28-20A8-4701-A6B8-C60B62BE07DB}" type="pres">
      <dgm:prSet presAssocID="{CF6E8B81-A850-4A7C-BF07-43D1490019E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46AC097-C316-449D-8C42-665438A10285}" type="presOf" srcId="{870CFFCD-97A8-4D10-B929-CD2D1DD12760}" destId="{64FE71C7-0EC1-4119-8A43-418D6FD13C92}" srcOrd="0" destOrd="0" presId="urn:microsoft.com/office/officeart/2005/8/layout/chevron2"/>
    <dgm:cxn modelId="{3CE0C90D-B9F0-43F5-8D48-114D36125E14}" type="presOf" srcId="{F75E10B4-4C05-41BA-BC18-C08836C1A2D9}" destId="{EFA434BE-403B-4429-B20F-896197A2D48F}" srcOrd="0" destOrd="0" presId="urn:microsoft.com/office/officeart/2005/8/layout/chevron2"/>
    <dgm:cxn modelId="{57944A0C-B082-4FA3-B78E-80909D24FB34}" type="presOf" srcId="{7B6339BE-4965-46CC-AE07-3278D3BC946B}" destId="{4AFCCE28-20A8-4701-A6B8-C60B62BE07DB}" srcOrd="0" destOrd="0" presId="urn:microsoft.com/office/officeart/2005/8/layout/chevron2"/>
    <dgm:cxn modelId="{C433EC7B-BC0E-4744-B518-FE6A82523FAB}" type="presOf" srcId="{D8911733-2952-4B24-B258-6E061B194015}" destId="{C24A91E2-8594-4941-AB09-D27A3D2BAAC6}" srcOrd="0" destOrd="0" presId="urn:microsoft.com/office/officeart/2005/8/layout/chevron2"/>
    <dgm:cxn modelId="{E94FDCC8-38AB-42B6-A59C-AEC6D329FACA}" srcId="{4D1296A0-2A36-49DD-ACA3-5108EB7E3A23}" destId="{CF6E8B81-A850-4A7C-BF07-43D1490019E5}" srcOrd="3" destOrd="0" parTransId="{686DF486-B567-49AD-8440-61074BFEC490}" sibTransId="{E1A5ED76-C093-435C-BD81-50D02F3085C0}"/>
    <dgm:cxn modelId="{B9E1F066-7DC2-44A5-AB2C-02EF2C33E502}" srcId="{CF6E8B81-A850-4A7C-BF07-43D1490019E5}" destId="{7B6339BE-4965-46CC-AE07-3278D3BC946B}" srcOrd="0" destOrd="0" parTransId="{32DFD913-990E-48E9-97AB-E1CE35AF9D75}" sibTransId="{5942A4D5-ACA5-4C59-8475-EEB005F9B2E6}"/>
    <dgm:cxn modelId="{32A9EA8F-3E40-4610-A83F-A3C18981D0A9}" srcId="{4D1296A0-2A36-49DD-ACA3-5108EB7E3A23}" destId="{F75E10B4-4C05-41BA-BC18-C08836C1A2D9}" srcOrd="0" destOrd="0" parTransId="{1480D094-6764-4C87-8BE2-DDF0F4ECBEF8}" sibTransId="{296DB737-B735-4406-9138-4A50095B3235}"/>
    <dgm:cxn modelId="{71A89652-D547-490E-B408-D9171B089EE4}" srcId="{F75E10B4-4C05-41BA-BC18-C08836C1A2D9}" destId="{D5BCE026-CBF8-4F82-AA82-87BB53BE11FE}" srcOrd="0" destOrd="0" parTransId="{9158C15B-0286-4541-BD1A-41E0B40E634D}" sibTransId="{CFA4511C-D996-4FA4-BE3D-7BAD91474C53}"/>
    <dgm:cxn modelId="{E20A660B-2A51-4013-A700-A7AC0FB91CD2}" srcId="{5063D74E-8249-41F3-BE93-6018979CD7E5}" destId="{D8911733-2952-4B24-B258-6E061B194015}" srcOrd="0" destOrd="0" parTransId="{2919201A-8B76-4E41-9175-7AD826C398B1}" sibTransId="{6F21C7C2-8EF5-43A0-BD8F-E2249DF0AD93}"/>
    <dgm:cxn modelId="{C8961598-2A38-48B7-9363-BEA3A8FF9875}" srcId="{4D1296A0-2A36-49DD-ACA3-5108EB7E3A23}" destId="{5063D74E-8249-41F3-BE93-6018979CD7E5}" srcOrd="1" destOrd="0" parTransId="{DDF90E56-9B23-4C5E-8C33-BD19D598B762}" sibTransId="{D3D9F1DD-00CE-454F-B7C5-C8B17C576A4E}"/>
    <dgm:cxn modelId="{060B12B5-CC44-420A-A6EA-8FD420C3397B}" type="presOf" srcId="{CF6E8B81-A850-4A7C-BF07-43D1490019E5}" destId="{739B67A2-D95C-470C-9C60-2217A52773DB}" srcOrd="0" destOrd="0" presId="urn:microsoft.com/office/officeart/2005/8/layout/chevron2"/>
    <dgm:cxn modelId="{E80E65BD-EB69-42BD-BCEA-3DEFD2E2423B}" type="presOf" srcId="{077E423A-38F7-4FF3-8584-5CE5626BA88E}" destId="{9D074187-F947-4371-891D-83C8F1DA1056}" srcOrd="0" destOrd="0" presId="urn:microsoft.com/office/officeart/2005/8/layout/chevron2"/>
    <dgm:cxn modelId="{02B3E730-313B-4181-9D0C-5E18B47A1D00}" type="presOf" srcId="{4D1296A0-2A36-49DD-ACA3-5108EB7E3A23}" destId="{588A6B12-C94D-4C54-9B43-B0CA333F7B2C}" srcOrd="0" destOrd="0" presId="urn:microsoft.com/office/officeart/2005/8/layout/chevron2"/>
    <dgm:cxn modelId="{F9AFAA75-4B3E-4D52-965E-DFFF5BBD014A}" type="presOf" srcId="{5063D74E-8249-41F3-BE93-6018979CD7E5}" destId="{7B7FD33A-7B25-458A-B4F0-D82B8BEEB548}" srcOrd="0" destOrd="0" presId="urn:microsoft.com/office/officeart/2005/8/layout/chevron2"/>
    <dgm:cxn modelId="{1BD168BC-E1F8-4F9A-AB6A-6E59FD3E4359}" srcId="{870CFFCD-97A8-4D10-B929-CD2D1DD12760}" destId="{077E423A-38F7-4FF3-8584-5CE5626BA88E}" srcOrd="0" destOrd="0" parTransId="{335141CD-0904-40E4-A99D-631F8050F860}" sibTransId="{3DF18C1F-6C4C-4CBF-A14C-FBB88E954267}"/>
    <dgm:cxn modelId="{D3C66591-CCB7-4DA5-873E-7C5961384238}" type="presOf" srcId="{D5BCE026-CBF8-4F82-AA82-87BB53BE11FE}" destId="{863A6979-D698-4F74-BE26-911FF4D8E5F1}" srcOrd="0" destOrd="0" presId="urn:microsoft.com/office/officeart/2005/8/layout/chevron2"/>
    <dgm:cxn modelId="{D4614FDC-0605-426F-8BBC-6A2CFF96A842}" srcId="{4D1296A0-2A36-49DD-ACA3-5108EB7E3A23}" destId="{870CFFCD-97A8-4D10-B929-CD2D1DD12760}" srcOrd="2" destOrd="0" parTransId="{6A7756CE-DCB3-4645-8F4D-D896E7136AA3}" sibTransId="{2F11D28F-0D2E-4D67-81EA-70682114FD31}"/>
    <dgm:cxn modelId="{978474AA-DB15-4B13-AC1B-E2CAF0B2AE26}" type="presParOf" srcId="{588A6B12-C94D-4C54-9B43-B0CA333F7B2C}" destId="{28301FF4-7523-4C19-9FF4-F5FC97EB6838}" srcOrd="0" destOrd="0" presId="urn:microsoft.com/office/officeart/2005/8/layout/chevron2"/>
    <dgm:cxn modelId="{389D8195-FFC9-49AF-9ED8-BEBF9530713C}" type="presParOf" srcId="{28301FF4-7523-4C19-9FF4-F5FC97EB6838}" destId="{EFA434BE-403B-4429-B20F-896197A2D48F}" srcOrd="0" destOrd="0" presId="urn:microsoft.com/office/officeart/2005/8/layout/chevron2"/>
    <dgm:cxn modelId="{83A36BBB-3373-4482-A68E-AC253A09AB06}" type="presParOf" srcId="{28301FF4-7523-4C19-9FF4-F5FC97EB6838}" destId="{863A6979-D698-4F74-BE26-911FF4D8E5F1}" srcOrd="1" destOrd="0" presId="urn:microsoft.com/office/officeart/2005/8/layout/chevron2"/>
    <dgm:cxn modelId="{B2D15137-BAB5-45BF-9016-55DFFB29F063}" type="presParOf" srcId="{588A6B12-C94D-4C54-9B43-B0CA333F7B2C}" destId="{237253E0-1488-465D-9D07-DD0565F63ED4}" srcOrd="1" destOrd="0" presId="urn:microsoft.com/office/officeart/2005/8/layout/chevron2"/>
    <dgm:cxn modelId="{9B751D9A-B7DA-4049-A5DC-C6E2B792AFAB}" type="presParOf" srcId="{588A6B12-C94D-4C54-9B43-B0CA333F7B2C}" destId="{CE861D18-8106-4B0D-A4AB-20BA48556147}" srcOrd="2" destOrd="0" presId="urn:microsoft.com/office/officeart/2005/8/layout/chevron2"/>
    <dgm:cxn modelId="{0DF3760C-5678-4550-B3B3-C28E74C0B701}" type="presParOf" srcId="{CE861D18-8106-4B0D-A4AB-20BA48556147}" destId="{7B7FD33A-7B25-458A-B4F0-D82B8BEEB548}" srcOrd="0" destOrd="0" presId="urn:microsoft.com/office/officeart/2005/8/layout/chevron2"/>
    <dgm:cxn modelId="{56848B84-05D5-41D0-850B-28D0F9DDF864}" type="presParOf" srcId="{CE861D18-8106-4B0D-A4AB-20BA48556147}" destId="{C24A91E2-8594-4941-AB09-D27A3D2BAAC6}" srcOrd="1" destOrd="0" presId="urn:microsoft.com/office/officeart/2005/8/layout/chevron2"/>
    <dgm:cxn modelId="{8DCF59C5-A3CF-418A-95C4-893B3EF496AE}" type="presParOf" srcId="{588A6B12-C94D-4C54-9B43-B0CA333F7B2C}" destId="{22C23AEA-1B28-4BBE-9AF1-EC0182A436F0}" srcOrd="3" destOrd="0" presId="urn:microsoft.com/office/officeart/2005/8/layout/chevron2"/>
    <dgm:cxn modelId="{56ECEE28-4161-4789-8901-3CC18F945730}" type="presParOf" srcId="{588A6B12-C94D-4C54-9B43-B0CA333F7B2C}" destId="{7661902D-C5B3-4C70-B996-48A6A557B2E2}" srcOrd="4" destOrd="0" presId="urn:microsoft.com/office/officeart/2005/8/layout/chevron2"/>
    <dgm:cxn modelId="{AE57835B-9B7E-45CF-BA4D-301AEF6F2A1F}" type="presParOf" srcId="{7661902D-C5B3-4C70-B996-48A6A557B2E2}" destId="{64FE71C7-0EC1-4119-8A43-418D6FD13C92}" srcOrd="0" destOrd="0" presId="urn:microsoft.com/office/officeart/2005/8/layout/chevron2"/>
    <dgm:cxn modelId="{8F0B4F97-5062-417C-AB22-988C237D2560}" type="presParOf" srcId="{7661902D-C5B3-4C70-B996-48A6A557B2E2}" destId="{9D074187-F947-4371-891D-83C8F1DA1056}" srcOrd="1" destOrd="0" presId="urn:microsoft.com/office/officeart/2005/8/layout/chevron2"/>
    <dgm:cxn modelId="{1003CCDC-B2B7-436D-87D1-46A4E1CDAD73}" type="presParOf" srcId="{588A6B12-C94D-4C54-9B43-B0CA333F7B2C}" destId="{9ED41CCD-D8A9-4C7C-B15D-CA26A82DD711}" srcOrd="5" destOrd="0" presId="urn:microsoft.com/office/officeart/2005/8/layout/chevron2"/>
    <dgm:cxn modelId="{88780548-387C-45E9-B7A7-C4929E9EA9FB}" type="presParOf" srcId="{588A6B12-C94D-4C54-9B43-B0CA333F7B2C}" destId="{F20E0050-F577-484E-911D-CC6EB67511AE}" srcOrd="6" destOrd="0" presId="urn:microsoft.com/office/officeart/2005/8/layout/chevron2"/>
    <dgm:cxn modelId="{B132E5FC-A093-49E9-8765-E338A5AA5AB0}" type="presParOf" srcId="{F20E0050-F577-484E-911D-CC6EB67511AE}" destId="{739B67A2-D95C-470C-9C60-2217A52773DB}" srcOrd="0" destOrd="0" presId="urn:microsoft.com/office/officeart/2005/8/layout/chevron2"/>
    <dgm:cxn modelId="{909FCEBA-5F46-447A-B5D5-455ADDBB9F4F}" type="presParOf" srcId="{F20E0050-F577-484E-911D-CC6EB67511AE}" destId="{4AFCCE28-20A8-4701-A6B8-C60B62BE07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D2DBD-FE56-40F1-803E-284D4149116C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8DE5D27-6BCE-4F70-AA12-673A83AA61EC}">
      <dgm:prSet phldrT="[Κείμενο]"/>
      <dgm:spPr/>
      <dgm:t>
        <a:bodyPr lIns="0" tIns="0" rIns="0" bIns="0"/>
        <a:lstStyle/>
        <a:p>
          <a:r>
            <a:rPr lang="el-GR" b="1" dirty="0" smtClean="0">
              <a:solidFill>
                <a:schemeClr val="tx1"/>
              </a:solidFill>
            </a:rPr>
            <a:t>Τεχνολογίες διαχείρισης περιεχομένου και πληροφοριών (</a:t>
          </a:r>
          <a:r>
            <a:rPr lang="en-US" b="1" dirty="0" smtClean="0">
              <a:solidFill>
                <a:schemeClr val="tx1"/>
              </a:solidFill>
            </a:rPr>
            <a:t>Content technologies and information management)</a:t>
          </a:r>
          <a:endParaRPr lang="el-GR" dirty="0"/>
        </a:p>
      </dgm:t>
    </dgm:pt>
    <dgm:pt modelId="{3F04C16E-0C71-42E2-9477-655AEC67EA02}" type="parTrans" cxnId="{4549BF88-C5F6-4842-B2AA-A94F4518723C}">
      <dgm:prSet/>
      <dgm:spPr/>
      <dgm:t>
        <a:bodyPr/>
        <a:lstStyle/>
        <a:p>
          <a:endParaRPr lang="el-GR"/>
        </a:p>
      </dgm:t>
    </dgm:pt>
    <dgm:pt modelId="{C662A4AD-D39C-4BBC-A161-B7171FB45EFF}" type="sibTrans" cxnId="{4549BF88-C5F6-4842-B2AA-A94F4518723C}">
      <dgm:prSet/>
      <dgm:spPr/>
      <dgm:t>
        <a:bodyPr/>
        <a:lstStyle/>
        <a:p>
          <a:endParaRPr lang="el-GR"/>
        </a:p>
      </dgm:t>
    </dgm:pt>
    <dgm:pt modelId="{F2C7B853-26A9-4250-AFCF-A92E697BC5DB}">
      <dgm:prSet phldrT="[Κείμενο]" custT="1"/>
      <dgm:spPr/>
      <dgm:t>
        <a:bodyPr/>
        <a:lstStyle/>
        <a:p>
          <a:r>
            <a:rPr lang="el-GR" sz="1600" dirty="0" smtClean="0"/>
            <a:t>Μοντελοποίηση, ανάλυση, κατανόηση και διατήρηση της πολιτιστικής κληρονομιάς</a:t>
          </a:r>
          <a:endParaRPr lang="el-GR" sz="1600" dirty="0"/>
        </a:p>
      </dgm:t>
    </dgm:pt>
    <dgm:pt modelId="{91DDEE95-6586-4E7F-8F1E-1AFE0B46A653}" type="parTrans" cxnId="{01891057-63A4-4A27-8592-6040BA3DF08B}">
      <dgm:prSet/>
      <dgm:spPr/>
      <dgm:t>
        <a:bodyPr/>
        <a:lstStyle/>
        <a:p>
          <a:endParaRPr lang="el-GR"/>
        </a:p>
      </dgm:t>
    </dgm:pt>
    <dgm:pt modelId="{DBE0A204-5CD9-43E9-83AA-A5FCCDD36731}" type="sibTrans" cxnId="{01891057-63A4-4A27-8592-6040BA3DF08B}">
      <dgm:prSet/>
      <dgm:spPr/>
      <dgm:t>
        <a:bodyPr/>
        <a:lstStyle/>
        <a:p>
          <a:endParaRPr lang="el-GR"/>
        </a:p>
      </dgm:t>
    </dgm:pt>
    <dgm:pt modelId="{9157145A-961B-44CD-8992-C32A3D8088D9}">
      <dgm:prSet phldrT="[Κείμενο]" custT="1"/>
      <dgm:spPr/>
      <dgm:t>
        <a:bodyPr/>
        <a:lstStyle/>
        <a:p>
          <a:r>
            <a:rPr lang="el-GR" sz="1600" b="1" dirty="0" smtClean="0"/>
            <a:t>Διαδίκτυο του μέλλοντος</a:t>
          </a:r>
          <a:endParaRPr lang="el-GR" sz="1600" b="1" dirty="0"/>
        </a:p>
      </dgm:t>
    </dgm:pt>
    <dgm:pt modelId="{D74B7376-E6B3-4131-8E0A-80E43EA92F8F}" type="parTrans" cxnId="{787D56E1-DF55-495D-BE89-0BE8EA52E0EC}">
      <dgm:prSet/>
      <dgm:spPr/>
      <dgm:t>
        <a:bodyPr/>
        <a:lstStyle/>
        <a:p>
          <a:endParaRPr lang="el-GR"/>
        </a:p>
      </dgm:t>
    </dgm:pt>
    <dgm:pt modelId="{3288C3AD-285E-49F7-BC16-D66E2DE2C22D}" type="sibTrans" cxnId="{787D56E1-DF55-495D-BE89-0BE8EA52E0EC}">
      <dgm:prSet/>
      <dgm:spPr/>
      <dgm:t>
        <a:bodyPr/>
        <a:lstStyle/>
        <a:p>
          <a:endParaRPr lang="el-GR"/>
        </a:p>
      </dgm:t>
    </dgm:pt>
    <dgm:pt modelId="{AF44AB99-52EF-44E5-91BC-5EBFA22C8698}">
      <dgm:prSet phldrT="[Κείμενο]"/>
      <dgm:spPr/>
      <dgm:t>
        <a:bodyPr/>
        <a:lstStyle/>
        <a:p>
          <a:r>
            <a:rPr lang="el-GR" dirty="0" smtClean="0"/>
            <a:t>Αντιμετώπιση περιορισμών διαδικτύου</a:t>
          </a:r>
          <a:endParaRPr lang="el-GR" dirty="0"/>
        </a:p>
      </dgm:t>
    </dgm:pt>
    <dgm:pt modelId="{83B9E657-CF41-49F7-AA28-16BECF75DF93}" type="parTrans" cxnId="{A495B736-94A9-464A-BCBD-8A3C76454EE0}">
      <dgm:prSet/>
      <dgm:spPr/>
      <dgm:t>
        <a:bodyPr/>
        <a:lstStyle/>
        <a:p>
          <a:endParaRPr lang="el-GR"/>
        </a:p>
      </dgm:t>
    </dgm:pt>
    <dgm:pt modelId="{1DDBF669-0267-4E37-BFAF-995F52623781}" type="sibTrans" cxnId="{A495B736-94A9-464A-BCBD-8A3C76454EE0}">
      <dgm:prSet/>
      <dgm:spPr/>
      <dgm:t>
        <a:bodyPr/>
        <a:lstStyle/>
        <a:p>
          <a:endParaRPr lang="el-GR"/>
        </a:p>
      </dgm:t>
    </dgm:pt>
    <dgm:pt modelId="{7A45B9FC-8D2E-4050-A6C8-B80234BABF2C}">
      <dgm:prSet phldrT="[Κείμενο]"/>
      <dgm:spPr/>
      <dgm:t>
        <a:bodyPr/>
        <a:lstStyle/>
        <a:p>
          <a:r>
            <a:rPr lang="el-GR" dirty="0" smtClean="0"/>
            <a:t>Εργαλεία και μέθοδοι ανάπτυξης λογισμικού</a:t>
          </a:r>
          <a:endParaRPr lang="el-GR" dirty="0"/>
        </a:p>
      </dgm:t>
    </dgm:pt>
    <dgm:pt modelId="{00119C16-997C-42FC-BD73-F672C0DD64C7}" type="parTrans" cxnId="{17B0FC46-11D9-4945-9A79-FCA89D24B0AC}">
      <dgm:prSet/>
      <dgm:spPr/>
      <dgm:t>
        <a:bodyPr/>
        <a:lstStyle/>
        <a:p>
          <a:endParaRPr lang="el-GR"/>
        </a:p>
      </dgm:t>
    </dgm:pt>
    <dgm:pt modelId="{FF5DAAA4-35B5-474F-B4D6-FF1313620F30}" type="sibTrans" cxnId="{17B0FC46-11D9-4945-9A79-FCA89D24B0AC}">
      <dgm:prSet/>
      <dgm:spPr/>
      <dgm:t>
        <a:bodyPr/>
        <a:lstStyle/>
        <a:p>
          <a:endParaRPr lang="el-GR"/>
        </a:p>
      </dgm:t>
    </dgm:pt>
    <dgm:pt modelId="{C72A5282-6717-456E-B40C-D63C08871758}">
      <dgm:prSet custT="1"/>
      <dgm:spPr/>
      <dgm:t>
        <a:bodyPr/>
        <a:lstStyle/>
        <a:p>
          <a:r>
            <a:rPr lang="el-GR" sz="1600" b="1" dirty="0" smtClean="0"/>
            <a:t>Ανάπτυξη τεχνολογιών και εφαρμογών οριζόντιου χαρακτήρα</a:t>
          </a:r>
          <a:endParaRPr lang="el-GR" sz="1600" b="1" dirty="0"/>
        </a:p>
      </dgm:t>
    </dgm:pt>
    <dgm:pt modelId="{6F18D080-DF36-433A-9BDB-40A943750C30}" type="parTrans" cxnId="{32942E7D-2F0E-4F1C-B52B-1007592B68FF}">
      <dgm:prSet/>
      <dgm:spPr/>
      <dgm:t>
        <a:bodyPr/>
        <a:lstStyle/>
        <a:p>
          <a:endParaRPr lang="el-GR"/>
        </a:p>
      </dgm:t>
    </dgm:pt>
    <dgm:pt modelId="{47D913F2-BC26-4C0F-9126-8E715BB82195}" type="sibTrans" cxnId="{32942E7D-2F0E-4F1C-B52B-1007592B68FF}">
      <dgm:prSet/>
      <dgm:spPr/>
      <dgm:t>
        <a:bodyPr/>
        <a:lstStyle/>
        <a:p>
          <a:endParaRPr lang="el-GR"/>
        </a:p>
      </dgm:t>
    </dgm:pt>
    <dgm:pt modelId="{FE96F03E-E8B2-4B21-923F-BF1770C82A39}">
      <dgm:prSet/>
      <dgm:spPr/>
      <dgm:t>
        <a:bodyPr/>
        <a:lstStyle/>
        <a:p>
          <a:r>
            <a:rPr lang="en-US" dirty="0" smtClean="0"/>
            <a:t>Internet of Things</a:t>
          </a:r>
          <a:endParaRPr lang="el-GR" dirty="0"/>
        </a:p>
      </dgm:t>
    </dgm:pt>
    <dgm:pt modelId="{2B3CA190-DD95-4EF8-8A6D-C0111A8ED922}" type="parTrans" cxnId="{1A508B6A-EBDA-45AA-B8CB-86858E7150ED}">
      <dgm:prSet/>
      <dgm:spPr/>
      <dgm:t>
        <a:bodyPr/>
        <a:lstStyle/>
        <a:p>
          <a:endParaRPr lang="el-GR"/>
        </a:p>
      </dgm:t>
    </dgm:pt>
    <dgm:pt modelId="{6F40484A-3983-4A60-8FCA-D0C58BE18168}" type="sibTrans" cxnId="{1A508B6A-EBDA-45AA-B8CB-86858E7150ED}">
      <dgm:prSet/>
      <dgm:spPr/>
      <dgm:t>
        <a:bodyPr/>
        <a:lstStyle/>
        <a:p>
          <a:endParaRPr lang="el-GR"/>
        </a:p>
      </dgm:t>
    </dgm:pt>
    <dgm:pt modelId="{DD070344-E8FD-4C21-8AA2-C0AE21B1860F}">
      <dgm:prSet/>
      <dgm:spPr/>
      <dgm:t>
        <a:bodyPr/>
        <a:lstStyle/>
        <a:p>
          <a:r>
            <a:rPr lang="en-US" dirty="0" smtClean="0"/>
            <a:t>T</a:t>
          </a:r>
          <a:r>
            <a:rPr lang="el-GR" dirty="0" smtClean="0"/>
            <a:t>αυτότητα, ασφάλεια και </a:t>
          </a:r>
          <a:r>
            <a:rPr lang="el-GR" dirty="0" err="1" smtClean="0"/>
            <a:t>ιδιωτικότητα</a:t>
          </a:r>
          <a:r>
            <a:rPr lang="el-GR" dirty="0" smtClean="0"/>
            <a:t> </a:t>
          </a:r>
          <a:endParaRPr lang="el-GR" dirty="0"/>
        </a:p>
      </dgm:t>
    </dgm:pt>
    <dgm:pt modelId="{495D959B-14A4-4813-A400-C3036F206BFD}" type="parTrans" cxnId="{616E0164-810A-4776-876C-A7B06AF6A7E8}">
      <dgm:prSet/>
      <dgm:spPr/>
      <dgm:t>
        <a:bodyPr/>
        <a:lstStyle/>
        <a:p>
          <a:endParaRPr lang="el-GR"/>
        </a:p>
      </dgm:t>
    </dgm:pt>
    <dgm:pt modelId="{3E66DA4E-0166-4EDB-B40F-972DC667A20B}" type="sibTrans" cxnId="{616E0164-810A-4776-876C-A7B06AF6A7E8}">
      <dgm:prSet/>
      <dgm:spPr/>
      <dgm:t>
        <a:bodyPr/>
        <a:lstStyle/>
        <a:p>
          <a:endParaRPr lang="el-GR"/>
        </a:p>
      </dgm:t>
    </dgm:pt>
    <dgm:pt modelId="{D7D9CAA3-3228-40EB-B15A-6B63B6238DB7}">
      <dgm:prSet custT="1"/>
      <dgm:spPr/>
      <dgm:t>
        <a:bodyPr/>
        <a:lstStyle/>
        <a:p>
          <a:r>
            <a:rPr lang="el-GR" sz="1800" dirty="0" smtClean="0"/>
            <a:t>Ανοιχτά δεδομένα μεγάλου μεγέθους</a:t>
          </a:r>
          <a:endParaRPr lang="el-GR" sz="1800" dirty="0"/>
        </a:p>
      </dgm:t>
    </dgm:pt>
    <dgm:pt modelId="{ED099790-D956-431B-BDD8-FBA01F86EBC9}" type="parTrans" cxnId="{DDBF9C98-7860-4176-A848-5BE0ECD8C778}">
      <dgm:prSet/>
      <dgm:spPr/>
      <dgm:t>
        <a:bodyPr/>
        <a:lstStyle/>
        <a:p>
          <a:endParaRPr lang="el-GR"/>
        </a:p>
      </dgm:t>
    </dgm:pt>
    <dgm:pt modelId="{B5D4301E-4343-425B-90B6-46F9BB48913E}" type="sibTrans" cxnId="{DDBF9C98-7860-4176-A848-5BE0ECD8C778}">
      <dgm:prSet/>
      <dgm:spPr/>
      <dgm:t>
        <a:bodyPr/>
        <a:lstStyle/>
        <a:p>
          <a:endParaRPr lang="el-GR"/>
        </a:p>
      </dgm:t>
    </dgm:pt>
    <dgm:pt modelId="{F470C97D-AE1C-4387-AA7A-E77A35B3F9BC}">
      <dgm:prSet custT="1"/>
      <dgm:spPr/>
      <dgm:t>
        <a:bodyPr/>
        <a:lstStyle/>
        <a:p>
          <a:r>
            <a:rPr lang="el-GR" sz="1400" dirty="0" smtClean="0"/>
            <a:t>Ανάπτυξη προηγμένου ψυχαγωγικού λογισμικού και καινοτόμων τεχνολογιών παιγνίων </a:t>
          </a:r>
          <a:endParaRPr lang="el-GR" sz="1400" dirty="0"/>
        </a:p>
      </dgm:t>
    </dgm:pt>
    <dgm:pt modelId="{4CA27097-9AD7-4FF7-BC7E-4BBA53F91407}" type="parTrans" cxnId="{6ACD580B-CB73-4AE1-A8CF-972FF3E52629}">
      <dgm:prSet/>
      <dgm:spPr/>
      <dgm:t>
        <a:bodyPr/>
        <a:lstStyle/>
        <a:p>
          <a:endParaRPr lang="el-GR"/>
        </a:p>
      </dgm:t>
    </dgm:pt>
    <dgm:pt modelId="{A237F8B1-8223-4112-9A9D-839776764F9E}" type="sibTrans" cxnId="{6ACD580B-CB73-4AE1-A8CF-972FF3E52629}">
      <dgm:prSet/>
      <dgm:spPr/>
      <dgm:t>
        <a:bodyPr/>
        <a:lstStyle/>
        <a:p>
          <a:endParaRPr lang="el-GR"/>
        </a:p>
      </dgm:t>
    </dgm:pt>
    <dgm:pt modelId="{31875772-1D8F-45E3-9699-DA5EC5177948}">
      <dgm:prSet/>
      <dgm:spPr/>
      <dgm:t>
        <a:bodyPr/>
        <a:lstStyle/>
        <a:p>
          <a:r>
            <a:rPr lang="el-GR" dirty="0" smtClean="0"/>
            <a:t>Προηγμένες υποδομές</a:t>
          </a:r>
          <a:r>
            <a:rPr lang="en-US" dirty="0" smtClean="0"/>
            <a:t> </a:t>
          </a:r>
          <a:r>
            <a:rPr lang="el-GR" dirty="0" smtClean="0"/>
            <a:t>νέφους και υπηρεσίες</a:t>
          </a:r>
          <a:endParaRPr lang="el-GR" dirty="0"/>
        </a:p>
      </dgm:t>
    </dgm:pt>
    <dgm:pt modelId="{AC6C83D5-FA66-4378-B923-344F2D70655C}" type="parTrans" cxnId="{0F3A560A-2F32-47B9-8BC0-459FD66E0588}">
      <dgm:prSet/>
      <dgm:spPr/>
      <dgm:t>
        <a:bodyPr/>
        <a:lstStyle/>
        <a:p>
          <a:endParaRPr lang="el-GR"/>
        </a:p>
      </dgm:t>
    </dgm:pt>
    <dgm:pt modelId="{3FC6C543-DD4E-4BB7-8D42-BA7EE8D07CAF}" type="sibTrans" cxnId="{0F3A560A-2F32-47B9-8BC0-459FD66E0588}">
      <dgm:prSet/>
      <dgm:spPr/>
      <dgm:t>
        <a:bodyPr/>
        <a:lstStyle/>
        <a:p>
          <a:endParaRPr lang="el-GR"/>
        </a:p>
      </dgm:t>
    </dgm:pt>
    <dgm:pt modelId="{295031BE-55E5-47CC-8D54-0DD8FA0AF2F1}" type="pres">
      <dgm:prSet presAssocID="{33DD2DBD-FE56-40F1-803E-284D414911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FB78043-B52E-4FFF-B604-114BCD76B9B6}" type="pres">
      <dgm:prSet presAssocID="{08DE5D27-6BCE-4F70-AA12-673A83AA61EC}" presName="root" presStyleCnt="0"/>
      <dgm:spPr/>
    </dgm:pt>
    <dgm:pt modelId="{44D2D3D8-8BCB-4E71-8DC6-622C980A80F3}" type="pres">
      <dgm:prSet presAssocID="{08DE5D27-6BCE-4F70-AA12-673A83AA61EC}" presName="rootComposite" presStyleCnt="0"/>
      <dgm:spPr/>
    </dgm:pt>
    <dgm:pt modelId="{4057524F-6CCA-4570-B0C6-FECA4B3702F4}" type="pres">
      <dgm:prSet presAssocID="{08DE5D27-6BCE-4F70-AA12-673A83AA61EC}" presName="rootText" presStyleLbl="node1" presStyleIdx="0" presStyleCnt="3"/>
      <dgm:spPr/>
      <dgm:t>
        <a:bodyPr/>
        <a:lstStyle/>
        <a:p>
          <a:endParaRPr lang="el-GR"/>
        </a:p>
      </dgm:t>
    </dgm:pt>
    <dgm:pt modelId="{EB33729C-E779-4A97-85EF-673057D561A8}" type="pres">
      <dgm:prSet presAssocID="{08DE5D27-6BCE-4F70-AA12-673A83AA61EC}" presName="rootConnector" presStyleLbl="node1" presStyleIdx="0" presStyleCnt="3"/>
      <dgm:spPr/>
      <dgm:t>
        <a:bodyPr/>
        <a:lstStyle/>
        <a:p>
          <a:endParaRPr lang="el-GR"/>
        </a:p>
      </dgm:t>
    </dgm:pt>
    <dgm:pt modelId="{E2B3FAAD-C27F-4874-B431-4460BC4776D8}" type="pres">
      <dgm:prSet presAssocID="{08DE5D27-6BCE-4F70-AA12-673A83AA61EC}" presName="childShape" presStyleCnt="0"/>
      <dgm:spPr/>
    </dgm:pt>
    <dgm:pt modelId="{FCE02F99-5AFD-413C-B7C5-4486A451AD6E}" type="pres">
      <dgm:prSet presAssocID="{ED099790-D956-431B-BDD8-FBA01F86EBC9}" presName="Name13" presStyleLbl="parChTrans1D2" presStyleIdx="0" presStyleCnt="8"/>
      <dgm:spPr/>
      <dgm:t>
        <a:bodyPr/>
        <a:lstStyle/>
        <a:p>
          <a:endParaRPr lang="el-GR"/>
        </a:p>
      </dgm:t>
    </dgm:pt>
    <dgm:pt modelId="{3B641717-A4F5-46BA-83F8-02EE6126EC56}" type="pres">
      <dgm:prSet presAssocID="{D7D9CAA3-3228-40EB-B15A-6B63B6238DB7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7DAAE0-8BBC-4AF4-BD4E-B2E21971998E}" type="pres">
      <dgm:prSet presAssocID="{91DDEE95-6586-4E7F-8F1E-1AFE0B46A653}" presName="Name13" presStyleLbl="parChTrans1D2" presStyleIdx="1" presStyleCnt="8"/>
      <dgm:spPr/>
      <dgm:t>
        <a:bodyPr/>
        <a:lstStyle/>
        <a:p>
          <a:endParaRPr lang="el-GR"/>
        </a:p>
      </dgm:t>
    </dgm:pt>
    <dgm:pt modelId="{3E23A66F-E1C3-4DAB-9AE2-2159242AB889}" type="pres">
      <dgm:prSet presAssocID="{F2C7B853-26A9-4250-AFCF-A92E697BC5DB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831A2D-1FE5-4E3A-9E76-3F9912F9329D}" type="pres">
      <dgm:prSet presAssocID="{4CA27097-9AD7-4FF7-BC7E-4BBA53F91407}" presName="Name13" presStyleLbl="parChTrans1D2" presStyleIdx="2" presStyleCnt="8"/>
      <dgm:spPr/>
      <dgm:t>
        <a:bodyPr/>
        <a:lstStyle/>
        <a:p>
          <a:endParaRPr lang="el-GR"/>
        </a:p>
      </dgm:t>
    </dgm:pt>
    <dgm:pt modelId="{74F0C423-9094-47B3-816A-D6DBC0ACB2AC}" type="pres">
      <dgm:prSet presAssocID="{F470C97D-AE1C-4387-AA7A-E77A35B3F9BC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BAD9D1-B545-4696-9263-0895C78B32E9}" type="pres">
      <dgm:prSet presAssocID="{9157145A-961B-44CD-8992-C32A3D8088D9}" presName="root" presStyleCnt="0"/>
      <dgm:spPr/>
    </dgm:pt>
    <dgm:pt modelId="{C536D6B3-BD26-431B-99D0-1E618394848E}" type="pres">
      <dgm:prSet presAssocID="{9157145A-961B-44CD-8992-C32A3D8088D9}" presName="rootComposite" presStyleCnt="0"/>
      <dgm:spPr/>
    </dgm:pt>
    <dgm:pt modelId="{2DA83612-0603-4EF6-93A3-FD38842A588F}" type="pres">
      <dgm:prSet presAssocID="{9157145A-961B-44CD-8992-C32A3D8088D9}" presName="rootText" presStyleLbl="node1" presStyleIdx="1" presStyleCnt="3"/>
      <dgm:spPr/>
      <dgm:t>
        <a:bodyPr/>
        <a:lstStyle/>
        <a:p>
          <a:endParaRPr lang="el-GR"/>
        </a:p>
      </dgm:t>
    </dgm:pt>
    <dgm:pt modelId="{EEF198B9-849E-4E01-B796-9EB17F5B6EC0}" type="pres">
      <dgm:prSet presAssocID="{9157145A-961B-44CD-8992-C32A3D8088D9}" presName="rootConnector" presStyleLbl="node1" presStyleIdx="1" presStyleCnt="3"/>
      <dgm:spPr/>
      <dgm:t>
        <a:bodyPr/>
        <a:lstStyle/>
        <a:p>
          <a:endParaRPr lang="el-GR"/>
        </a:p>
      </dgm:t>
    </dgm:pt>
    <dgm:pt modelId="{80F027F2-5BD2-40D6-AB39-71B054B24477}" type="pres">
      <dgm:prSet presAssocID="{9157145A-961B-44CD-8992-C32A3D8088D9}" presName="childShape" presStyleCnt="0"/>
      <dgm:spPr/>
    </dgm:pt>
    <dgm:pt modelId="{D9741B66-2D92-4853-BB99-9BB294F154DA}" type="pres">
      <dgm:prSet presAssocID="{83B9E657-CF41-49F7-AA28-16BECF75DF93}" presName="Name13" presStyleLbl="parChTrans1D2" presStyleIdx="3" presStyleCnt="8"/>
      <dgm:spPr/>
      <dgm:t>
        <a:bodyPr/>
        <a:lstStyle/>
        <a:p>
          <a:endParaRPr lang="el-GR"/>
        </a:p>
      </dgm:t>
    </dgm:pt>
    <dgm:pt modelId="{28AB5CFE-649A-4425-A7B6-21DE17554DA0}" type="pres">
      <dgm:prSet presAssocID="{AF44AB99-52EF-44E5-91BC-5EBFA22C8698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F2C013-1833-467A-9D62-55204C3203F2}" type="pres">
      <dgm:prSet presAssocID="{00119C16-997C-42FC-BD73-F672C0DD64C7}" presName="Name13" presStyleLbl="parChTrans1D2" presStyleIdx="4" presStyleCnt="8"/>
      <dgm:spPr/>
      <dgm:t>
        <a:bodyPr/>
        <a:lstStyle/>
        <a:p>
          <a:endParaRPr lang="el-GR"/>
        </a:p>
      </dgm:t>
    </dgm:pt>
    <dgm:pt modelId="{7368C18F-92B0-4A11-BEC6-3D3FA528932D}" type="pres">
      <dgm:prSet presAssocID="{7A45B9FC-8D2E-4050-A6C8-B80234BABF2C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524FFA-4310-4830-ACCF-4D05A38823C6}" type="pres">
      <dgm:prSet presAssocID="{AC6C83D5-FA66-4378-B923-344F2D70655C}" presName="Name13" presStyleLbl="parChTrans1D2" presStyleIdx="5" presStyleCnt="8"/>
      <dgm:spPr/>
      <dgm:t>
        <a:bodyPr/>
        <a:lstStyle/>
        <a:p>
          <a:endParaRPr lang="el-GR"/>
        </a:p>
      </dgm:t>
    </dgm:pt>
    <dgm:pt modelId="{6C263D22-E590-48DD-84DA-4A9E2719EE4B}" type="pres">
      <dgm:prSet presAssocID="{31875772-1D8F-45E3-9699-DA5EC5177948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DB79F3-508F-4469-81F1-5F2F5807F2BC}" type="pres">
      <dgm:prSet presAssocID="{C72A5282-6717-456E-B40C-D63C08871758}" presName="root" presStyleCnt="0"/>
      <dgm:spPr/>
    </dgm:pt>
    <dgm:pt modelId="{D53FE89F-811D-4295-9065-D4047D36CBDF}" type="pres">
      <dgm:prSet presAssocID="{C72A5282-6717-456E-B40C-D63C08871758}" presName="rootComposite" presStyleCnt="0"/>
      <dgm:spPr/>
    </dgm:pt>
    <dgm:pt modelId="{9B114161-F22B-42E8-9A23-B0CA730CA17C}" type="pres">
      <dgm:prSet presAssocID="{C72A5282-6717-456E-B40C-D63C08871758}" presName="rootText" presStyleLbl="node1" presStyleIdx="2" presStyleCnt="3"/>
      <dgm:spPr/>
      <dgm:t>
        <a:bodyPr/>
        <a:lstStyle/>
        <a:p>
          <a:endParaRPr lang="el-GR"/>
        </a:p>
      </dgm:t>
    </dgm:pt>
    <dgm:pt modelId="{F4185B30-4132-4226-B2B7-239BE2A63BBA}" type="pres">
      <dgm:prSet presAssocID="{C72A5282-6717-456E-B40C-D63C08871758}" presName="rootConnector" presStyleLbl="node1" presStyleIdx="2" presStyleCnt="3"/>
      <dgm:spPr/>
      <dgm:t>
        <a:bodyPr/>
        <a:lstStyle/>
        <a:p>
          <a:endParaRPr lang="el-GR"/>
        </a:p>
      </dgm:t>
    </dgm:pt>
    <dgm:pt modelId="{A9D17932-0F78-4EC5-A51E-2512A0E3926E}" type="pres">
      <dgm:prSet presAssocID="{C72A5282-6717-456E-B40C-D63C08871758}" presName="childShape" presStyleCnt="0"/>
      <dgm:spPr/>
    </dgm:pt>
    <dgm:pt modelId="{53E74F2A-9630-4550-B1A0-5CD747F5AD66}" type="pres">
      <dgm:prSet presAssocID="{2B3CA190-DD95-4EF8-8A6D-C0111A8ED922}" presName="Name13" presStyleLbl="parChTrans1D2" presStyleIdx="6" presStyleCnt="8"/>
      <dgm:spPr/>
      <dgm:t>
        <a:bodyPr/>
        <a:lstStyle/>
        <a:p>
          <a:endParaRPr lang="el-GR"/>
        </a:p>
      </dgm:t>
    </dgm:pt>
    <dgm:pt modelId="{2012356C-56CF-4F16-A552-51B686D6FBBA}" type="pres">
      <dgm:prSet presAssocID="{FE96F03E-E8B2-4B21-923F-BF1770C82A39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E92B4F-ECF4-4C3E-8A75-D9B669070EEA}" type="pres">
      <dgm:prSet presAssocID="{495D959B-14A4-4813-A400-C3036F206BFD}" presName="Name13" presStyleLbl="parChTrans1D2" presStyleIdx="7" presStyleCnt="8"/>
      <dgm:spPr/>
      <dgm:t>
        <a:bodyPr/>
        <a:lstStyle/>
        <a:p>
          <a:endParaRPr lang="el-GR"/>
        </a:p>
      </dgm:t>
    </dgm:pt>
    <dgm:pt modelId="{477230C8-4491-4A05-94D9-3141FF83C500}" type="pres">
      <dgm:prSet presAssocID="{DD070344-E8FD-4C21-8AA2-C0AE21B1860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1D80006-6E84-428D-9923-413C0EBFACA9}" type="presOf" srcId="{FE96F03E-E8B2-4B21-923F-BF1770C82A39}" destId="{2012356C-56CF-4F16-A552-51B686D6FBBA}" srcOrd="0" destOrd="0" presId="urn:microsoft.com/office/officeart/2005/8/layout/hierarchy3"/>
    <dgm:cxn modelId="{F690048F-A53B-45E5-9BEA-C8F8D0FBF97F}" type="presOf" srcId="{ED099790-D956-431B-BDD8-FBA01F86EBC9}" destId="{FCE02F99-5AFD-413C-B7C5-4486A451AD6E}" srcOrd="0" destOrd="0" presId="urn:microsoft.com/office/officeart/2005/8/layout/hierarchy3"/>
    <dgm:cxn modelId="{62885087-8DA3-4A01-9295-A636E96100E5}" type="presOf" srcId="{4CA27097-9AD7-4FF7-BC7E-4BBA53F91407}" destId="{4D831A2D-1FE5-4E3A-9E76-3F9912F9329D}" srcOrd="0" destOrd="0" presId="urn:microsoft.com/office/officeart/2005/8/layout/hierarchy3"/>
    <dgm:cxn modelId="{01891057-63A4-4A27-8592-6040BA3DF08B}" srcId="{08DE5D27-6BCE-4F70-AA12-673A83AA61EC}" destId="{F2C7B853-26A9-4250-AFCF-A92E697BC5DB}" srcOrd="1" destOrd="0" parTransId="{91DDEE95-6586-4E7F-8F1E-1AFE0B46A653}" sibTransId="{DBE0A204-5CD9-43E9-83AA-A5FCCDD36731}"/>
    <dgm:cxn modelId="{4549BF88-C5F6-4842-B2AA-A94F4518723C}" srcId="{33DD2DBD-FE56-40F1-803E-284D4149116C}" destId="{08DE5D27-6BCE-4F70-AA12-673A83AA61EC}" srcOrd="0" destOrd="0" parTransId="{3F04C16E-0C71-42E2-9477-655AEC67EA02}" sibTransId="{C662A4AD-D39C-4BBC-A161-B7171FB45EFF}"/>
    <dgm:cxn modelId="{1A508B6A-EBDA-45AA-B8CB-86858E7150ED}" srcId="{C72A5282-6717-456E-B40C-D63C08871758}" destId="{FE96F03E-E8B2-4B21-923F-BF1770C82A39}" srcOrd="0" destOrd="0" parTransId="{2B3CA190-DD95-4EF8-8A6D-C0111A8ED922}" sibTransId="{6F40484A-3983-4A60-8FCA-D0C58BE18168}"/>
    <dgm:cxn modelId="{E1D8D99D-7E40-4DE6-B4AD-6CAC987ABA35}" type="presOf" srcId="{DD070344-E8FD-4C21-8AA2-C0AE21B1860F}" destId="{477230C8-4491-4A05-94D9-3141FF83C500}" srcOrd="0" destOrd="0" presId="urn:microsoft.com/office/officeart/2005/8/layout/hierarchy3"/>
    <dgm:cxn modelId="{AB738AC0-79FB-4D25-9B33-7EA152544BE2}" type="presOf" srcId="{F2C7B853-26A9-4250-AFCF-A92E697BC5DB}" destId="{3E23A66F-E1C3-4DAB-9AE2-2159242AB889}" srcOrd="0" destOrd="0" presId="urn:microsoft.com/office/officeart/2005/8/layout/hierarchy3"/>
    <dgm:cxn modelId="{A495B736-94A9-464A-BCBD-8A3C76454EE0}" srcId="{9157145A-961B-44CD-8992-C32A3D8088D9}" destId="{AF44AB99-52EF-44E5-91BC-5EBFA22C8698}" srcOrd="0" destOrd="0" parTransId="{83B9E657-CF41-49F7-AA28-16BECF75DF93}" sibTransId="{1DDBF669-0267-4E37-BFAF-995F52623781}"/>
    <dgm:cxn modelId="{B24743EC-E73B-42AD-A665-F938D5E27B36}" type="presOf" srcId="{9157145A-961B-44CD-8992-C32A3D8088D9}" destId="{2DA83612-0603-4EF6-93A3-FD38842A588F}" srcOrd="0" destOrd="0" presId="urn:microsoft.com/office/officeart/2005/8/layout/hierarchy3"/>
    <dgm:cxn modelId="{0F3A560A-2F32-47B9-8BC0-459FD66E0588}" srcId="{9157145A-961B-44CD-8992-C32A3D8088D9}" destId="{31875772-1D8F-45E3-9699-DA5EC5177948}" srcOrd="2" destOrd="0" parTransId="{AC6C83D5-FA66-4378-B923-344F2D70655C}" sibTransId="{3FC6C543-DD4E-4BB7-8D42-BA7EE8D07CAF}"/>
    <dgm:cxn modelId="{EF015508-A6F6-4A8C-BDFA-B0A145B8ADE9}" type="presOf" srcId="{33DD2DBD-FE56-40F1-803E-284D4149116C}" destId="{295031BE-55E5-47CC-8D54-0DD8FA0AF2F1}" srcOrd="0" destOrd="0" presId="urn:microsoft.com/office/officeart/2005/8/layout/hierarchy3"/>
    <dgm:cxn modelId="{BC960647-8CC4-4261-BAC3-A6C6CAE8034C}" type="presOf" srcId="{31875772-1D8F-45E3-9699-DA5EC5177948}" destId="{6C263D22-E590-48DD-84DA-4A9E2719EE4B}" srcOrd="0" destOrd="0" presId="urn:microsoft.com/office/officeart/2005/8/layout/hierarchy3"/>
    <dgm:cxn modelId="{914222F6-03CF-4E66-AEBC-18A773670297}" type="presOf" srcId="{495D959B-14A4-4813-A400-C3036F206BFD}" destId="{42E92B4F-ECF4-4C3E-8A75-D9B669070EEA}" srcOrd="0" destOrd="0" presId="urn:microsoft.com/office/officeart/2005/8/layout/hierarchy3"/>
    <dgm:cxn modelId="{DDBF9C98-7860-4176-A848-5BE0ECD8C778}" srcId="{08DE5D27-6BCE-4F70-AA12-673A83AA61EC}" destId="{D7D9CAA3-3228-40EB-B15A-6B63B6238DB7}" srcOrd="0" destOrd="0" parTransId="{ED099790-D956-431B-BDD8-FBA01F86EBC9}" sibTransId="{B5D4301E-4343-425B-90B6-46F9BB48913E}"/>
    <dgm:cxn modelId="{C1948E2D-210D-4867-A7FB-B6D93E41F7CA}" type="presOf" srcId="{08DE5D27-6BCE-4F70-AA12-673A83AA61EC}" destId="{4057524F-6CCA-4570-B0C6-FECA4B3702F4}" srcOrd="0" destOrd="0" presId="urn:microsoft.com/office/officeart/2005/8/layout/hierarchy3"/>
    <dgm:cxn modelId="{39E1F462-0901-468F-A860-394F3E585D28}" type="presOf" srcId="{C72A5282-6717-456E-B40C-D63C08871758}" destId="{F4185B30-4132-4226-B2B7-239BE2A63BBA}" srcOrd="1" destOrd="0" presId="urn:microsoft.com/office/officeart/2005/8/layout/hierarchy3"/>
    <dgm:cxn modelId="{90574563-7FDB-4C7A-A092-3C9C5508510A}" type="presOf" srcId="{2B3CA190-DD95-4EF8-8A6D-C0111A8ED922}" destId="{53E74F2A-9630-4550-B1A0-5CD747F5AD66}" srcOrd="0" destOrd="0" presId="urn:microsoft.com/office/officeart/2005/8/layout/hierarchy3"/>
    <dgm:cxn modelId="{2EB73057-2C5A-4B70-A8AB-764D63FBF275}" type="presOf" srcId="{00119C16-997C-42FC-BD73-F672C0DD64C7}" destId="{E0F2C013-1833-467A-9D62-55204C3203F2}" srcOrd="0" destOrd="0" presId="urn:microsoft.com/office/officeart/2005/8/layout/hierarchy3"/>
    <dgm:cxn modelId="{5A4049BD-2C54-4210-BA35-25E55C2ED15C}" type="presOf" srcId="{7A45B9FC-8D2E-4050-A6C8-B80234BABF2C}" destId="{7368C18F-92B0-4A11-BEC6-3D3FA528932D}" srcOrd="0" destOrd="0" presId="urn:microsoft.com/office/officeart/2005/8/layout/hierarchy3"/>
    <dgm:cxn modelId="{FB818BDE-A23F-4687-86D4-74FAD0EEDC52}" type="presOf" srcId="{D7D9CAA3-3228-40EB-B15A-6B63B6238DB7}" destId="{3B641717-A4F5-46BA-83F8-02EE6126EC56}" srcOrd="0" destOrd="0" presId="urn:microsoft.com/office/officeart/2005/8/layout/hierarchy3"/>
    <dgm:cxn modelId="{17B0FC46-11D9-4945-9A79-FCA89D24B0AC}" srcId="{9157145A-961B-44CD-8992-C32A3D8088D9}" destId="{7A45B9FC-8D2E-4050-A6C8-B80234BABF2C}" srcOrd="1" destOrd="0" parTransId="{00119C16-997C-42FC-BD73-F672C0DD64C7}" sibTransId="{FF5DAAA4-35B5-474F-B4D6-FF1313620F30}"/>
    <dgm:cxn modelId="{D54C3F24-478C-4079-AB14-AAC0C3560C68}" type="presOf" srcId="{9157145A-961B-44CD-8992-C32A3D8088D9}" destId="{EEF198B9-849E-4E01-B796-9EB17F5B6EC0}" srcOrd="1" destOrd="0" presId="urn:microsoft.com/office/officeart/2005/8/layout/hierarchy3"/>
    <dgm:cxn modelId="{31466267-ACB5-466A-909D-30D66C754CE9}" type="presOf" srcId="{83B9E657-CF41-49F7-AA28-16BECF75DF93}" destId="{D9741B66-2D92-4853-BB99-9BB294F154DA}" srcOrd="0" destOrd="0" presId="urn:microsoft.com/office/officeart/2005/8/layout/hierarchy3"/>
    <dgm:cxn modelId="{3F29ABB5-D22C-4955-B6E6-84A24DF7A4F1}" type="presOf" srcId="{AF44AB99-52EF-44E5-91BC-5EBFA22C8698}" destId="{28AB5CFE-649A-4425-A7B6-21DE17554DA0}" srcOrd="0" destOrd="0" presId="urn:microsoft.com/office/officeart/2005/8/layout/hierarchy3"/>
    <dgm:cxn modelId="{616E0164-810A-4776-876C-A7B06AF6A7E8}" srcId="{C72A5282-6717-456E-B40C-D63C08871758}" destId="{DD070344-E8FD-4C21-8AA2-C0AE21B1860F}" srcOrd="1" destOrd="0" parTransId="{495D959B-14A4-4813-A400-C3036F206BFD}" sibTransId="{3E66DA4E-0166-4EDB-B40F-972DC667A20B}"/>
    <dgm:cxn modelId="{C82D10F7-3F03-4DD3-A5BE-3D29535F128C}" type="presOf" srcId="{C72A5282-6717-456E-B40C-D63C08871758}" destId="{9B114161-F22B-42E8-9A23-B0CA730CA17C}" srcOrd="0" destOrd="0" presId="urn:microsoft.com/office/officeart/2005/8/layout/hierarchy3"/>
    <dgm:cxn modelId="{32942E7D-2F0E-4F1C-B52B-1007592B68FF}" srcId="{33DD2DBD-FE56-40F1-803E-284D4149116C}" destId="{C72A5282-6717-456E-B40C-D63C08871758}" srcOrd="2" destOrd="0" parTransId="{6F18D080-DF36-433A-9BDB-40A943750C30}" sibTransId="{47D913F2-BC26-4C0F-9126-8E715BB82195}"/>
    <dgm:cxn modelId="{D6434147-5CE4-4E11-82CD-DFEA55CBAEC9}" type="presOf" srcId="{F470C97D-AE1C-4387-AA7A-E77A35B3F9BC}" destId="{74F0C423-9094-47B3-816A-D6DBC0ACB2AC}" srcOrd="0" destOrd="0" presId="urn:microsoft.com/office/officeart/2005/8/layout/hierarchy3"/>
    <dgm:cxn modelId="{9049A448-4279-4A29-A087-AAA673A27423}" type="presOf" srcId="{91DDEE95-6586-4E7F-8F1E-1AFE0B46A653}" destId="{467DAAE0-8BBC-4AF4-BD4E-B2E21971998E}" srcOrd="0" destOrd="0" presId="urn:microsoft.com/office/officeart/2005/8/layout/hierarchy3"/>
    <dgm:cxn modelId="{75D1805A-0AF8-40D9-9326-6DBA623B7103}" type="presOf" srcId="{08DE5D27-6BCE-4F70-AA12-673A83AA61EC}" destId="{EB33729C-E779-4A97-85EF-673057D561A8}" srcOrd="1" destOrd="0" presId="urn:microsoft.com/office/officeart/2005/8/layout/hierarchy3"/>
    <dgm:cxn modelId="{6ACD580B-CB73-4AE1-A8CF-972FF3E52629}" srcId="{08DE5D27-6BCE-4F70-AA12-673A83AA61EC}" destId="{F470C97D-AE1C-4387-AA7A-E77A35B3F9BC}" srcOrd="2" destOrd="0" parTransId="{4CA27097-9AD7-4FF7-BC7E-4BBA53F91407}" sibTransId="{A237F8B1-8223-4112-9A9D-839776764F9E}"/>
    <dgm:cxn modelId="{787D56E1-DF55-495D-BE89-0BE8EA52E0EC}" srcId="{33DD2DBD-FE56-40F1-803E-284D4149116C}" destId="{9157145A-961B-44CD-8992-C32A3D8088D9}" srcOrd="1" destOrd="0" parTransId="{D74B7376-E6B3-4131-8E0A-80E43EA92F8F}" sibTransId="{3288C3AD-285E-49F7-BC16-D66E2DE2C22D}"/>
    <dgm:cxn modelId="{BD323366-3946-4075-BFC0-64C5DADCDD4C}" type="presOf" srcId="{AC6C83D5-FA66-4378-B923-344F2D70655C}" destId="{47524FFA-4310-4830-ACCF-4D05A38823C6}" srcOrd="0" destOrd="0" presId="urn:microsoft.com/office/officeart/2005/8/layout/hierarchy3"/>
    <dgm:cxn modelId="{3FE14B03-2C5D-44C3-BC1A-669B735A3624}" type="presParOf" srcId="{295031BE-55E5-47CC-8D54-0DD8FA0AF2F1}" destId="{5FB78043-B52E-4FFF-B604-114BCD76B9B6}" srcOrd="0" destOrd="0" presId="urn:microsoft.com/office/officeart/2005/8/layout/hierarchy3"/>
    <dgm:cxn modelId="{FC291F6D-ED44-47F0-B6FF-705AC806BE94}" type="presParOf" srcId="{5FB78043-B52E-4FFF-B604-114BCD76B9B6}" destId="{44D2D3D8-8BCB-4E71-8DC6-622C980A80F3}" srcOrd="0" destOrd="0" presId="urn:microsoft.com/office/officeart/2005/8/layout/hierarchy3"/>
    <dgm:cxn modelId="{32FF469F-BE29-4EA1-8DD4-00DE7CAD0CEE}" type="presParOf" srcId="{44D2D3D8-8BCB-4E71-8DC6-622C980A80F3}" destId="{4057524F-6CCA-4570-B0C6-FECA4B3702F4}" srcOrd="0" destOrd="0" presId="urn:microsoft.com/office/officeart/2005/8/layout/hierarchy3"/>
    <dgm:cxn modelId="{896581DD-6EA7-403C-80BC-153E41616AF4}" type="presParOf" srcId="{44D2D3D8-8BCB-4E71-8DC6-622C980A80F3}" destId="{EB33729C-E779-4A97-85EF-673057D561A8}" srcOrd="1" destOrd="0" presId="urn:microsoft.com/office/officeart/2005/8/layout/hierarchy3"/>
    <dgm:cxn modelId="{E8EE1809-21B9-4D33-9857-66A4883525A5}" type="presParOf" srcId="{5FB78043-B52E-4FFF-B604-114BCD76B9B6}" destId="{E2B3FAAD-C27F-4874-B431-4460BC4776D8}" srcOrd="1" destOrd="0" presId="urn:microsoft.com/office/officeart/2005/8/layout/hierarchy3"/>
    <dgm:cxn modelId="{817A980C-7E03-40DD-92E6-DF9DAF2C234B}" type="presParOf" srcId="{E2B3FAAD-C27F-4874-B431-4460BC4776D8}" destId="{FCE02F99-5AFD-413C-B7C5-4486A451AD6E}" srcOrd="0" destOrd="0" presId="urn:microsoft.com/office/officeart/2005/8/layout/hierarchy3"/>
    <dgm:cxn modelId="{3E94CF8C-9AD9-42C0-8E05-E8BD37209034}" type="presParOf" srcId="{E2B3FAAD-C27F-4874-B431-4460BC4776D8}" destId="{3B641717-A4F5-46BA-83F8-02EE6126EC56}" srcOrd="1" destOrd="0" presId="urn:microsoft.com/office/officeart/2005/8/layout/hierarchy3"/>
    <dgm:cxn modelId="{7EF7AAAC-BAB4-42EE-B99F-F80732861AE9}" type="presParOf" srcId="{E2B3FAAD-C27F-4874-B431-4460BC4776D8}" destId="{467DAAE0-8BBC-4AF4-BD4E-B2E21971998E}" srcOrd="2" destOrd="0" presId="urn:microsoft.com/office/officeart/2005/8/layout/hierarchy3"/>
    <dgm:cxn modelId="{8C0F10D6-D77E-4FD7-B786-5F709CCE9968}" type="presParOf" srcId="{E2B3FAAD-C27F-4874-B431-4460BC4776D8}" destId="{3E23A66F-E1C3-4DAB-9AE2-2159242AB889}" srcOrd="3" destOrd="0" presId="urn:microsoft.com/office/officeart/2005/8/layout/hierarchy3"/>
    <dgm:cxn modelId="{AD1689EF-DCA7-4FAE-8AB9-76D38472E481}" type="presParOf" srcId="{E2B3FAAD-C27F-4874-B431-4460BC4776D8}" destId="{4D831A2D-1FE5-4E3A-9E76-3F9912F9329D}" srcOrd="4" destOrd="0" presId="urn:microsoft.com/office/officeart/2005/8/layout/hierarchy3"/>
    <dgm:cxn modelId="{242DDFF9-9344-4845-BC42-B655AC382E27}" type="presParOf" srcId="{E2B3FAAD-C27F-4874-B431-4460BC4776D8}" destId="{74F0C423-9094-47B3-816A-D6DBC0ACB2AC}" srcOrd="5" destOrd="0" presId="urn:microsoft.com/office/officeart/2005/8/layout/hierarchy3"/>
    <dgm:cxn modelId="{245A7E77-1CF3-4EC8-9AEC-BDFD2FEE8A72}" type="presParOf" srcId="{295031BE-55E5-47CC-8D54-0DD8FA0AF2F1}" destId="{BBBAD9D1-B545-4696-9263-0895C78B32E9}" srcOrd="1" destOrd="0" presId="urn:microsoft.com/office/officeart/2005/8/layout/hierarchy3"/>
    <dgm:cxn modelId="{4266F8D6-D669-4A65-B607-03CA1DB5C6D8}" type="presParOf" srcId="{BBBAD9D1-B545-4696-9263-0895C78B32E9}" destId="{C536D6B3-BD26-431B-99D0-1E618394848E}" srcOrd="0" destOrd="0" presId="urn:microsoft.com/office/officeart/2005/8/layout/hierarchy3"/>
    <dgm:cxn modelId="{3216CCB6-3CC4-42E4-802D-9C2AC6504B77}" type="presParOf" srcId="{C536D6B3-BD26-431B-99D0-1E618394848E}" destId="{2DA83612-0603-4EF6-93A3-FD38842A588F}" srcOrd="0" destOrd="0" presId="urn:microsoft.com/office/officeart/2005/8/layout/hierarchy3"/>
    <dgm:cxn modelId="{B1E75D93-472F-4BCE-81F5-6515CC78E031}" type="presParOf" srcId="{C536D6B3-BD26-431B-99D0-1E618394848E}" destId="{EEF198B9-849E-4E01-B796-9EB17F5B6EC0}" srcOrd="1" destOrd="0" presId="urn:microsoft.com/office/officeart/2005/8/layout/hierarchy3"/>
    <dgm:cxn modelId="{C3108432-8DA3-4C0D-9048-871598F7D01D}" type="presParOf" srcId="{BBBAD9D1-B545-4696-9263-0895C78B32E9}" destId="{80F027F2-5BD2-40D6-AB39-71B054B24477}" srcOrd="1" destOrd="0" presId="urn:microsoft.com/office/officeart/2005/8/layout/hierarchy3"/>
    <dgm:cxn modelId="{83AB2D1D-B022-4B8F-A1C9-12C75527A92B}" type="presParOf" srcId="{80F027F2-5BD2-40D6-AB39-71B054B24477}" destId="{D9741B66-2D92-4853-BB99-9BB294F154DA}" srcOrd="0" destOrd="0" presId="urn:microsoft.com/office/officeart/2005/8/layout/hierarchy3"/>
    <dgm:cxn modelId="{F6D0C9B4-B8E8-4E0F-91F8-19824DAF5800}" type="presParOf" srcId="{80F027F2-5BD2-40D6-AB39-71B054B24477}" destId="{28AB5CFE-649A-4425-A7B6-21DE17554DA0}" srcOrd="1" destOrd="0" presId="urn:microsoft.com/office/officeart/2005/8/layout/hierarchy3"/>
    <dgm:cxn modelId="{1627EFD9-2715-414D-8649-4CD82EFE0ABA}" type="presParOf" srcId="{80F027F2-5BD2-40D6-AB39-71B054B24477}" destId="{E0F2C013-1833-467A-9D62-55204C3203F2}" srcOrd="2" destOrd="0" presId="urn:microsoft.com/office/officeart/2005/8/layout/hierarchy3"/>
    <dgm:cxn modelId="{C9793C6D-B4BC-47F6-860C-6A7083CE3453}" type="presParOf" srcId="{80F027F2-5BD2-40D6-AB39-71B054B24477}" destId="{7368C18F-92B0-4A11-BEC6-3D3FA528932D}" srcOrd="3" destOrd="0" presId="urn:microsoft.com/office/officeart/2005/8/layout/hierarchy3"/>
    <dgm:cxn modelId="{5BAAC776-6FF1-4C49-AF16-1A54E75F89FB}" type="presParOf" srcId="{80F027F2-5BD2-40D6-AB39-71B054B24477}" destId="{47524FFA-4310-4830-ACCF-4D05A38823C6}" srcOrd="4" destOrd="0" presId="urn:microsoft.com/office/officeart/2005/8/layout/hierarchy3"/>
    <dgm:cxn modelId="{34F90F23-981B-48C1-AC69-F346304F1D6F}" type="presParOf" srcId="{80F027F2-5BD2-40D6-AB39-71B054B24477}" destId="{6C263D22-E590-48DD-84DA-4A9E2719EE4B}" srcOrd="5" destOrd="0" presId="urn:microsoft.com/office/officeart/2005/8/layout/hierarchy3"/>
    <dgm:cxn modelId="{7B385966-97CC-4C65-92C7-6722EDA93F0E}" type="presParOf" srcId="{295031BE-55E5-47CC-8D54-0DD8FA0AF2F1}" destId="{2CDB79F3-508F-4469-81F1-5F2F5807F2BC}" srcOrd="2" destOrd="0" presId="urn:microsoft.com/office/officeart/2005/8/layout/hierarchy3"/>
    <dgm:cxn modelId="{0123E4E9-4BCD-481A-83EE-6E6B46DC4BC8}" type="presParOf" srcId="{2CDB79F3-508F-4469-81F1-5F2F5807F2BC}" destId="{D53FE89F-811D-4295-9065-D4047D36CBDF}" srcOrd="0" destOrd="0" presId="urn:microsoft.com/office/officeart/2005/8/layout/hierarchy3"/>
    <dgm:cxn modelId="{460BE28B-C7F9-4029-9260-36F5F012368A}" type="presParOf" srcId="{D53FE89F-811D-4295-9065-D4047D36CBDF}" destId="{9B114161-F22B-42E8-9A23-B0CA730CA17C}" srcOrd="0" destOrd="0" presId="urn:microsoft.com/office/officeart/2005/8/layout/hierarchy3"/>
    <dgm:cxn modelId="{C6F0FA24-C800-4EB8-B885-36E2DB8543CB}" type="presParOf" srcId="{D53FE89F-811D-4295-9065-D4047D36CBDF}" destId="{F4185B30-4132-4226-B2B7-239BE2A63BBA}" srcOrd="1" destOrd="0" presId="urn:microsoft.com/office/officeart/2005/8/layout/hierarchy3"/>
    <dgm:cxn modelId="{D3506925-C14F-4866-9C7B-DBE6DB7D1DB5}" type="presParOf" srcId="{2CDB79F3-508F-4469-81F1-5F2F5807F2BC}" destId="{A9D17932-0F78-4EC5-A51E-2512A0E3926E}" srcOrd="1" destOrd="0" presId="urn:microsoft.com/office/officeart/2005/8/layout/hierarchy3"/>
    <dgm:cxn modelId="{6FD17144-3354-423F-BB0B-147EA9BA2364}" type="presParOf" srcId="{A9D17932-0F78-4EC5-A51E-2512A0E3926E}" destId="{53E74F2A-9630-4550-B1A0-5CD747F5AD66}" srcOrd="0" destOrd="0" presId="urn:microsoft.com/office/officeart/2005/8/layout/hierarchy3"/>
    <dgm:cxn modelId="{E16FDEA6-8868-4A04-9C19-8122DD2483B4}" type="presParOf" srcId="{A9D17932-0F78-4EC5-A51E-2512A0E3926E}" destId="{2012356C-56CF-4F16-A552-51B686D6FBBA}" srcOrd="1" destOrd="0" presId="urn:microsoft.com/office/officeart/2005/8/layout/hierarchy3"/>
    <dgm:cxn modelId="{4B823A71-5CDC-4DAE-9A5E-AFD518AD9406}" type="presParOf" srcId="{A9D17932-0F78-4EC5-A51E-2512A0E3926E}" destId="{42E92B4F-ECF4-4C3E-8A75-D9B669070EEA}" srcOrd="2" destOrd="0" presId="urn:microsoft.com/office/officeart/2005/8/layout/hierarchy3"/>
    <dgm:cxn modelId="{B22CA0CB-7D7D-4891-BF74-79A61B43FCE7}" type="presParOf" srcId="{A9D17932-0F78-4EC5-A51E-2512A0E3926E}" destId="{477230C8-4491-4A05-94D9-3141FF83C50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D2DBD-FE56-40F1-803E-284D4149116C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8DE5D27-6BCE-4F70-AA12-673A83AA61EC}">
      <dgm:prSet phldrT="[Κείμενο]" custT="1"/>
      <dgm:spPr/>
      <dgm:t>
        <a:bodyPr lIns="0" tIns="0" rIns="0" bIns="0"/>
        <a:lstStyle/>
        <a:p>
          <a:r>
            <a:rPr lang="el-GR" sz="1800" b="1" dirty="0" smtClean="0">
              <a:solidFill>
                <a:schemeClr val="tx1"/>
              </a:solidFill>
            </a:rPr>
            <a:t>Ρομποτική, Εργοστάσια του μέλλοντος</a:t>
          </a:r>
          <a:endParaRPr lang="el-GR" sz="1800" dirty="0"/>
        </a:p>
      </dgm:t>
    </dgm:pt>
    <dgm:pt modelId="{3F04C16E-0C71-42E2-9477-655AEC67EA02}" type="parTrans" cxnId="{4549BF88-C5F6-4842-B2AA-A94F4518723C}">
      <dgm:prSet/>
      <dgm:spPr/>
      <dgm:t>
        <a:bodyPr/>
        <a:lstStyle/>
        <a:p>
          <a:endParaRPr lang="el-GR"/>
        </a:p>
      </dgm:t>
    </dgm:pt>
    <dgm:pt modelId="{C662A4AD-D39C-4BBC-A161-B7171FB45EFF}" type="sibTrans" cxnId="{4549BF88-C5F6-4842-B2AA-A94F4518723C}">
      <dgm:prSet/>
      <dgm:spPr/>
      <dgm:t>
        <a:bodyPr/>
        <a:lstStyle/>
        <a:p>
          <a:endParaRPr lang="el-GR"/>
        </a:p>
      </dgm:t>
    </dgm:pt>
    <dgm:pt modelId="{F2C7B853-26A9-4250-AFCF-A92E697BC5DB}">
      <dgm:prSet phldrT="[Κείμενο]" custT="1"/>
      <dgm:spPr/>
      <dgm:t>
        <a:bodyPr/>
        <a:lstStyle/>
        <a:p>
          <a:r>
            <a:rPr lang="el-GR" sz="1800" dirty="0" smtClean="0"/>
            <a:t>Μοντελοποίηση μεθόδων</a:t>
          </a:r>
          <a:endParaRPr lang="el-GR" sz="1800" dirty="0"/>
        </a:p>
      </dgm:t>
    </dgm:pt>
    <dgm:pt modelId="{91DDEE95-6586-4E7F-8F1E-1AFE0B46A653}" type="parTrans" cxnId="{01891057-63A4-4A27-8592-6040BA3DF08B}">
      <dgm:prSet/>
      <dgm:spPr/>
      <dgm:t>
        <a:bodyPr/>
        <a:lstStyle/>
        <a:p>
          <a:endParaRPr lang="el-GR"/>
        </a:p>
      </dgm:t>
    </dgm:pt>
    <dgm:pt modelId="{DBE0A204-5CD9-43E9-83AA-A5FCCDD36731}" type="sibTrans" cxnId="{01891057-63A4-4A27-8592-6040BA3DF08B}">
      <dgm:prSet/>
      <dgm:spPr/>
      <dgm:t>
        <a:bodyPr/>
        <a:lstStyle/>
        <a:p>
          <a:endParaRPr lang="el-GR"/>
        </a:p>
      </dgm:t>
    </dgm:pt>
    <dgm:pt modelId="{9157145A-961B-44CD-8992-C32A3D8088D9}">
      <dgm:prSet phldrT="[Κείμενο]" custT="1"/>
      <dgm:spPr/>
      <dgm:t>
        <a:bodyPr/>
        <a:lstStyle/>
        <a:p>
          <a:r>
            <a:rPr lang="el-GR" sz="1600" b="1" dirty="0" smtClean="0"/>
            <a:t>Ανάπτυξη τεχνολογιών με εφαρμογή σε άλλους τομείς </a:t>
          </a:r>
          <a:endParaRPr lang="el-GR" sz="1600" b="1" dirty="0"/>
        </a:p>
      </dgm:t>
    </dgm:pt>
    <dgm:pt modelId="{D74B7376-E6B3-4131-8E0A-80E43EA92F8F}" type="parTrans" cxnId="{787D56E1-DF55-495D-BE89-0BE8EA52E0EC}">
      <dgm:prSet/>
      <dgm:spPr/>
      <dgm:t>
        <a:bodyPr/>
        <a:lstStyle/>
        <a:p>
          <a:endParaRPr lang="el-GR"/>
        </a:p>
      </dgm:t>
    </dgm:pt>
    <dgm:pt modelId="{3288C3AD-285E-49F7-BC16-D66E2DE2C22D}" type="sibTrans" cxnId="{787D56E1-DF55-495D-BE89-0BE8EA52E0EC}">
      <dgm:prSet/>
      <dgm:spPr/>
      <dgm:t>
        <a:bodyPr/>
        <a:lstStyle/>
        <a:p>
          <a:endParaRPr lang="el-GR"/>
        </a:p>
      </dgm:t>
    </dgm:pt>
    <dgm:pt modelId="{AF44AB99-52EF-44E5-91BC-5EBFA22C8698}">
      <dgm:prSet phldrT="[Κείμενο]" custT="1"/>
      <dgm:spPr/>
      <dgm:t>
        <a:bodyPr/>
        <a:lstStyle/>
        <a:p>
          <a:r>
            <a:rPr lang="el-GR" sz="2000" dirty="0" smtClean="0"/>
            <a:t>Ενέργεια</a:t>
          </a:r>
          <a:endParaRPr lang="el-GR" sz="2000" dirty="0"/>
        </a:p>
      </dgm:t>
    </dgm:pt>
    <dgm:pt modelId="{83B9E657-CF41-49F7-AA28-16BECF75DF93}" type="parTrans" cxnId="{A495B736-94A9-464A-BCBD-8A3C76454EE0}">
      <dgm:prSet/>
      <dgm:spPr/>
      <dgm:t>
        <a:bodyPr/>
        <a:lstStyle/>
        <a:p>
          <a:endParaRPr lang="el-GR"/>
        </a:p>
      </dgm:t>
    </dgm:pt>
    <dgm:pt modelId="{1DDBF669-0267-4E37-BFAF-995F52623781}" type="sibTrans" cxnId="{A495B736-94A9-464A-BCBD-8A3C76454EE0}">
      <dgm:prSet/>
      <dgm:spPr/>
      <dgm:t>
        <a:bodyPr/>
        <a:lstStyle/>
        <a:p>
          <a:endParaRPr lang="el-GR"/>
        </a:p>
      </dgm:t>
    </dgm:pt>
    <dgm:pt modelId="{7A45B9FC-8D2E-4050-A6C8-B80234BABF2C}">
      <dgm:prSet phldrT="[Κείμενο]" custT="1"/>
      <dgm:spPr/>
      <dgm:t>
        <a:bodyPr/>
        <a:lstStyle/>
        <a:p>
          <a:r>
            <a:rPr lang="el-GR" sz="2000" dirty="0" smtClean="0"/>
            <a:t>Υγεία</a:t>
          </a:r>
          <a:endParaRPr lang="el-GR" sz="2000" dirty="0"/>
        </a:p>
      </dgm:t>
    </dgm:pt>
    <dgm:pt modelId="{00119C16-997C-42FC-BD73-F672C0DD64C7}" type="parTrans" cxnId="{17B0FC46-11D9-4945-9A79-FCA89D24B0AC}">
      <dgm:prSet/>
      <dgm:spPr/>
      <dgm:t>
        <a:bodyPr/>
        <a:lstStyle/>
        <a:p>
          <a:endParaRPr lang="el-GR"/>
        </a:p>
      </dgm:t>
    </dgm:pt>
    <dgm:pt modelId="{FF5DAAA4-35B5-474F-B4D6-FF1313620F30}" type="sibTrans" cxnId="{17B0FC46-11D9-4945-9A79-FCA89D24B0AC}">
      <dgm:prSet/>
      <dgm:spPr/>
      <dgm:t>
        <a:bodyPr/>
        <a:lstStyle/>
        <a:p>
          <a:endParaRPr lang="el-GR"/>
        </a:p>
      </dgm:t>
    </dgm:pt>
    <dgm:pt modelId="{C72A5282-6717-456E-B40C-D63C08871758}">
      <dgm:prSet custT="1"/>
      <dgm:spPr/>
      <dgm:t>
        <a:bodyPr/>
        <a:lstStyle/>
        <a:p>
          <a:r>
            <a:rPr lang="el-GR" sz="1600" b="1" dirty="0" smtClean="0"/>
            <a:t>Μικροηλεκτρονική</a:t>
          </a:r>
          <a:endParaRPr lang="el-GR" sz="1600" b="1" dirty="0"/>
        </a:p>
      </dgm:t>
    </dgm:pt>
    <dgm:pt modelId="{6F18D080-DF36-433A-9BDB-40A943750C30}" type="parTrans" cxnId="{32942E7D-2F0E-4F1C-B52B-1007592B68FF}">
      <dgm:prSet/>
      <dgm:spPr/>
      <dgm:t>
        <a:bodyPr/>
        <a:lstStyle/>
        <a:p>
          <a:endParaRPr lang="el-GR"/>
        </a:p>
      </dgm:t>
    </dgm:pt>
    <dgm:pt modelId="{47D913F2-BC26-4C0F-9126-8E715BB82195}" type="sibTrans" cxnId="{32942E7D-2F0E-4F1C-B52B-1007592B68FF}">
      <dgm:prSet/>
      <dgm:spPr/>
      <dgm:t>
        <a:bodyPr/>
        <a:lstStyle/>
        <a:p>
          <a:endParaRPr lang="el-GR"/>
        </a:p>
      </dgm:t>
    </dgm:pt>
    <dgm:pt modelId="{FE96F03E-E8B2-4B21-923F-BF1770C82A39}">
      <dgm:prSet custT="1"/>
      <dgm:spPr/>
      <dgm:t>
        <a:bodyPr/>
        <a:lstStyle/>
        <a:p>
          <a:r>
            <a:rPr lang="el-GR" sz="2000" dirty="0" err="1" smtClean="0"/>
            <a:t>Νανο</a:t>
          </a:r>
          <a:r>
            <a:rPr lang="el-GR" sz="2000" dirty="0" smtClean="0"/>
            <a:t>-ηλεκτρονική</a:t>
          </a:r>
          <a:endParaRPr lang="el-GR" sz="2000" dirty="0"/>
        </a:p>
      </dgm:t>
    </dgm:pt>
    <dgm:pt modelId="{2B3CA190-DD95-4EF8-8A6D-C0111A8ED922}" type="parTrans" cxnId="{1A508B6A-EBDA-45AA-B8CB-86858E7150ED}">
      <dgm:prSet/>
      <dgm:spPr/>
      <dgm:t>
        <a:bodyPr/>
        <a:lstStyle/>
        <a:p>
          <a:endParaRPr lang="el-GR"/>
        </a:p>
      </dgm:t>
    </dgm:pt>
    <dgm:pt modelId="{6F40484A-3983-4A60-8FCA-D0C58BE18168}" type="sibTrans" cxnId="{1A508B6A-EBDA-45AA-B8CB-86858E7150ED}">
      <dgm:prSet/>
      <dgm:spPr/>
      <dgm:t>
        <a:bodyPr/>
        <a:lstStyle/>
        <a:p>
          <a:endParaRPr lang="el-GR"/>
        </a:p>
      </dgm:t>
    </dgm:pt>
    <dgm:pt modelId="{DD070344-E8FD-4C21-8AA2-C0AE21B1860F}">
      <dgm:prSet custT="1"/>
      <dgm:spPr/>
      <dgm:t>
        <a:bodyPr/>
        <a:lstStyle/>
        <a:p>
          <a:r>
            <a:rPr lang="el-GR" sz="2000" dirty="0" smtClean="0"/>
            <a:t>Εξαρτήματα &amp; συστήματα</a:t>
          </a:r>
          <a:endParaRPr lang="el-GR" sz="2000" dirty="0"/>
        </a:p>
      </dgm:t>
    </dgm:pt>
    <dgm:pt modelId="{495D959B-14A4-4813-A400-C3036F206BFD}" type="parTrans" cxnId="{616E0164-810A-4776-876C-A7B06AF6A7E8}">
      <dgm:prSet/>
      <dgm:spPr/>
      <dgm:t>
        <a:bodyPr/>
        <a:lstStyle/>
        <a:p>
          <a:endParaRPr lang="el-GR"/>
        </a:p>
      </dgm:t>
    </dgm:pt>
    <dgm:pt modelId="{3E66DA4E-0166-4EDB-B40F-972DC667A20B}" type="sibTrans" cxnId="{616E0164-810A-4776-876C-A7B06AF6A7E8}">
      <dgm:prSet/>
      <dgm:spPr/>
      <dgm:t>
        <a:bodyPr/>
        <a:lstStyle/>
        <a:p>
          <a:endParaRPr lang="el-GR"/>
        </a:p>
      </dgm:t>
    </dgm:pt>
    <dgm:pt modelId="{D7D9CAA3-3228-40EB-B15A-6B63B6238DB7}">
      <dgm:prSet custT="1"/>
      <dgm:spPr/>
      <dgm:t>
        <a:bodyPr/>
        <a:lstStyle/>
        <a:p>
          <a:r>
            <a:rPr lang="el-GR" sz="1800" dirty="0" smtClean="0"/>
            <a:t>Βελτιστοποίηση διαδικασιών</a:t>
          </a:r>
          <a:endParaRPr lang="el-GR" sz="1800" dirty="0"/>
        </a:p>
      </dgm:t>
    </dgm:pt>
    <dgm:pt modelId="{ED099790-D956-431B-BDD8-FBA01F86EBC9}" type="parTrans" cxnId="{DDBF9C98-7860-4176-A848-5BE0ECD8C778}">
      <dgm:prSet/>
      <dgm:spPr/>
      <dgm:t>
        <a:bodyPr/>
        <a:lstStyle/>
        <a:p>
          <a:endParaRPr lang="el-GR"/>
        </a:p>
      </dgm:t>
    </dgm:pt>
    <dgm:pt modelId="{B5D4301E-4343-425B-90B6-46F9BB48913E}" type="sibTrans" cxnId="{DDBF9C98-7860-4176-A848-5BE0ECD8C778}">
      <dgm:prSet/>
      <dgm:spPr/>
      <dgm:t>
        <a:bodyPr/>
        <a:lstStyle/>
        <a:p>
          <a:endParaRPr lang="el-GR"/>
        </a:p>
      </dgm:t>
    </dgm:pt>
    <dgm:pt modelId="{F470C97D-AE1C-4387-AA7A-E77A35B3F9BC}">
      <dgm:prSet custT="1"/>
      <dgm:spPr/>
      <dgm:t>
        <a:bodyPr/>
        <a:lstStyle/>
        <a:p>
          <a:r>
            <a:rPr lang="el-GR" sz="1800" dirty="0" smtClean="0"/>
            <a:t>3</a:t>
          </a:r>
          <a:r>
            <a:rPr lang="en-US" sz="1800" dirty="0" smtClean="0"/>
            <a:t>D Printing</a:t>
          </a:r>
          <a:endParaRPr lang="el-GR" sz="1800" dirty="0"/>
        </a:p>
      </dgm:t>
    </dgm:pt>
    <dgm:pt modelId="{4CA27097-9AD7-4FF7-BC7E-4BBA53F91407}" type="parTrans" cxnId="{6ACD580B-CB73-4AE1-A8CF-972FF3E52629}">
      <dgm:prSet/>
      <dgm:spPr/>
      <dgm:t>
        <a:bodyPr/>
        <a:lstStyle/>
        <a:p>
          <a:endParaRPr lang="el-GR"/>
        </a:p>
      </dgm:t>
    </dgm:pt>
    <dgm:pt modelId="{A237F8B1-8223-4112-9A9D-839776764F9E}" type="sibTrans" cxnId="{6ACD580B-CB73-4AE1-A8CF-972FF3E52629}">
      <dgm:prSet/>
      <dgm:spPr/>
      <dgm:t>
        <a:bodyPr/>
        <a:lstStyle/>
        <a:p>
          <a:endParaRPr lang="el-GR"/>
        </a:p>
      </dgm:t>
    </dgm:pt>
    <dgm:pt modelId="{31875772-1D8F-45E3-9699-DA5EC5177948}">
      <dgm:prSet custT="1"/>
      <dgm:spPr/>
      <dgm:t>
        <a:bodyPr/>
        <a:lstStyle/>
        <a:p>
          <a:r>
            <a:rPr lang="el-GR" sz="2000" dirty="0" smtClean="0"/>
            <a:t>Μεταφορές</a:t>
          </a:r>
          <a:endParaRPr lang="el-GR" sz="2000" dirty="0"/>
        </a:p>
      </dgm:t>
    </dgm:pt>
    <dgm:pt modelId="{AC6C83D5-FA66-4378-B923-344F2D70655C}" type="parTrans" cxnId="{0F3A560A-2F32-47B9-8BC0-459FD66E0588}">
      <dgm:prSet/>
      <dgm:spPr/>
      <dgm:t>
        <a:bodyPr/>
        <a:lstStyle/>
        <a:p>
          <a:endParaRPr lang="el-GR"/>
        </a:p>
      </dgm:t>
    </dgm:pt>
    <dgm:pt modelId="{3FC6C543-DD4E-4BB7-8D42-BA7EE8D07CAF}" type="sibTrans" cxnId="{0F3A560A-2F32-47B9-8BC0-459FD66E0588}">
      <dgm:prSet/>
      <dgm:spPr/>
      <dgm:t>
        <a:bodyPr/>
        <a:lstStyle/>
        <a:p>
          <a:endParaRPr lang="el-GR"/>
        </a:p>
      </dgm:t>
    </dgm:pt>
    <dgm:pt modelId="{295031BE-55E5-47CC-8D54-0DD8FA0AF2F1}" type="pres">
      <dgm:prSet presAssocID="{33DD2DBD-FE56-40F1-803E-284D414911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FB78043-B52E-4FFF-B604-114BCD76B9B6}" type="pres">
      <dgm:prSet presAssocID="{08DE5D27-6BCE-4F70-AA12-673A83AA61EC}" presName="root" presStyleCnt="0"/>
      <dgm:spPr/>
    </dgm:pt>
    <dgm:pt modelId="{44D2D3D8-8BCB-4E71-8DC6-622C980A80F3}" type="pres">
      <dgm:prSet presAssocID="{08DE5D27-6BCE-4F70-AA12-673A83AA61EC}" presName="rootComposite" presStyleCnt="0"/>
      <dgm:spPr/>
    </dgm:pt>
    <dgm:pt modelId="{4057524F-6CCA-4570-B0C6-FECA4B3702F4}" type="pres">
      <dgm:prSet presAssocID="{08DE5D27-6BCE-4F70-AA12-673A83AA61EC}" presName="rootText" presStyleLbl="node1" presStyleIdx="0" presStyleCnt="3"/>
      <dgm:spPr/>
      <dgm:t>
        <a:bodyPr/>
        <a:lstStyle/>
        <a:p>
          <a:endParaRPr lang="el-GR"/>
        </a:p>
      </dgm:t>
    </dgm:pt>
    <dgm:pt modelId="{EB33729C-E779-4A97-85EF-673057D561A8}" type="pres">
      <dgm:prSet presAssocID="{08DE5D27-6BCE-4F70-AA12-673A83AA61EC}" presName="rootConnector" presStyleLbl="node1" presStyleIdx="0" presStyleCnt="3"/>
      <dgm:spPr/>
      <dgm:t>
        <a:bodyPr/>
        <a:lstStyle/>
        <a:p>
          <a:endParaRPr lang="el-GR"/>
        </a:p>
      </dgm:t>
    </dgm:pt>
    <dgm:pt modelId="{E2B3FAAD-C27F-4874-B431-4460BC4776D8}" type="pres">
      <dgm:prSet presAssocID="{08DE5D27-6BCE-4F70-AA12-673A83AA61EC}" presName="childShape" presStyleCnt="0"/>
      <dgm:spPr/>
    </dgm:pt>
    <dgm:pt modelId="{FCE02F99-5AFD-413C-B7C5-4486A451AD6E}" type="pres">
      <dgm:prSet presAssocID="{ED099790-D956-431B-BDD8-FBA01F86EBC9}" presName="Name13" presStyleLbl="parChTrans1D2" presStyleIdx="0" presStyleCnt="8"/>
      <dgm:spPr/>
      <dgm:t>
        <a:bodyPr/>
        <a:lstStyle/>
        <a:p>
          <a:endParaRPr lang="el-GR"/>
        </a:p>
      </dgm:t>
    </dgm:pt>
    <dgm:pt modelId="{3B641717-A4F5-46BA-83F8-02EE6126EC56}" type="pres">
      <dgm:prSet presAssocID="{D7D9CAA3-3228-40EB-B15A-6B63B6238DB7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7DAAE0-8BBC-4AF4-BD4E-B2E21971998E}" type="pres">
      <dgm:prSet presAssocID="{91DDEE95-6586-4E7F-8F1E-1AFE0B46A653}" presName="Name13" presStyleLbl="parChTrans1D2" presStyleIdx="1" presStyleCnt="8"/>
      <dgm:spPr/>
      <dgm:t>
        <a:bodyPr/>
        <a:lstStyle/>
        <a:p>
          <a:endParaRPr lang="el-GR"/>
        </a:p>
      </dgm:t>
    </dgm:pt>
    <dgm:pt modelId="{3E23A66F-E1C3-4DAB-9AE2-2159242AB889}" type="pres">
      <dgm:prSet presAssocID="{F2C7B853-26A9-4250-AFCF-A92E697BC5DB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831A2D-1FE5-4E3A-9E76-3F9912F9329D}" type="pres">
      <dgm:prSet presAssocID="{4CA27097-9AD7-4FF7-BC7E-4BBA53F91407}" presName="Name13" presStyleLbl="parChTrans1D2" presStyleIdx="2" presStyleCnt="8"/>
      <dgm:spPr/>
      <dgm:t>
        <a:bodyPr/>
        <a:lstStyle/>
        <a:p>
          <a:endParaRPr lang="el-GR"/>
        </a:p>
      </dgm:t>
    </dgm:pt>
    <dgm:pt modelId="{74F0C423-9094-47B3-816A-D6DBC0ACB2AC}" type="pres">
      <dgm:prSet presAssocID="{F470C97D-AE1C-4387-AA7A-E77A35B3F9BC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BAD9D1-B545-4696-9263-0895C78B32E9}" type="pres">
      <dgm:prSet presAssocID="{9157145A-961B-44CD-8992-C32A3D8088D9}" presName="root" presStyleCnt="0"/>
      <dgm:spPr/>
    </dgm:pt>
    <dgm:pt modelId="{C536D6B3-BD26-431B-99D0-1E618394848E}" type="pres">
      <dgm:prSet presAssocID="{9157145A-961B-44CD-8992-C32A3D8088D9}" presName="rootComposite" presStyleCnt="0"/>
      <dgm:spPr/>
    </dgm:pt>
    <dgm:pt modelId="{2DA83612-0603-4EF6-93A3-FD38842A588F}" type="pres">
      <dgm:prSet presAssocID="{9157145A-961B-44CD-8992-C32A3D8088D9}" presName="rootText" presStyleLbl="node1" presStyleIdx="1" presStyleCnt="3"/>
      <dgm:spPr/>
      <dgm:t>
        <a:bodyPr/>
        <a:lstStyle/>
        <a:p>
          <a:endParaRPr lang="el-GR"/>
        </a:p>
      </dgm:t>
    </dgm:pt>
    <dgm:pt modelId="{EEF198B9-849E-4E01-B796-9EB17F5B6EC0}" type="pres">
      <dgm:prSet presAssocID="{9157145A-961B-44CD-8992-C32A3D8088D9}" presName="rootConnector" presStyleLbl="node1" presStyleIdx="1" presStyleCnt="3"/>
      <dgm:spPr/>
      <dgm:t>
        <a:bodyPr/>
        <a:lstStyle/>
        <a:p>
          <a:endParaRPr lang="el-GR"/>
        </a:p>
      </dgm:t>
    </dgm:pt>
    <dgm:pt modelId="{80F027F2-5BD2-40D6-AB39-71B054B24477}" type="pres">
      <dgm:prSet presAssocID="{9157145A-961B-44CD-8992-C32A3D8088D9}" presName="childShape" presStyleCnt="0"/>
      <dgm:spPr/>
    </dgm:pt>
    <dgm:pt modelId="{D9741B66-2D92-4853-BB99-9BB294F154DA}" type="pres">
      <dgm:prSet presAssocID="{83B9E657-CF41-49F7-AA28-16BECF75DF93}" presName="Name13" presStyleLbl="parChTrans1D2" presStyleIdx="3" presStyleCnt="8"/>
      <dgm:spPr/>
      <dgm:t>
        <a:bodyPr/>
        <a:lstStyle/>
        <a:p>
          <a:endParaRPr lang="el-GR"/>
        </a:p>
      </dgm:t>
    </dgm:pt>
    <dgm:pt modelId="{28AB5CFE-649A-4425-A7B6-21DE17554DA0}" type="pres">
      <dgm:prSet presAssocID="{AF44AB99-52EF-44E5-91BC-5EBFA22C8698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F2C013-1833-467A-9D62-55204C3203F2}" type="pres">
      <dgm:prSet presAssocID="{00119C16-997C-42FC-BD73-F672C0DD64C7}" presName="Name13" presStyleLbl="parChTrans1D2" presStyleIdx="4" presStyleCnt="8"/>
      <dgm:spPr/>
      <dgm:t>
        <a:bodyPr/>
        <a:lstStyle/>
        <a:p>
          <a:endParaRPr lang="el-GR"/>
        </a:p>
      </dgm:t>
    </dgm:pt>
    <dgm:pt modelId="{7368C18F-92B0-4A11-BEC6-3D3FA528932D}" type="pres">
      <dgm:prSet presAssocID="{7A45B9FC-8D2E-4050-A6C8-B80234BABF2C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524FFA-4310-4830-ACCF-4D05A38823C6}" type="pres">
      <dgm:prSet presAssocID="{AC6C83D5-FA66-4378-B923-344F2D70655C}" presName="Name13" presStyleLbl="parChTrans1D2" presStyleIdx="5" presStyleCnt="8"/>
      <dgm:spPr/>
      <dgm:t>
        <a:bodyPr/>
        <a:lstStyle/>
        <a:p>
          <a:endParaRPr lang="el-GR"/>
        </a:p>
      </dgm:t>
    </dgm:pt>
    <dgm:pt modelId="{6C263D22-E590-48DD-84DA-4A9E2719EE4B}" type="pres">
      <dgm:prSet presAssocID="{31875772-1D8F-45E3-9699-DA5EC5177948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DB79F3-508F-4469-81F1-5F2F5807F2BC}" type="pres">
      <dgm:prSet presAssocID="{C72A5282-6717-456E-B40C-D63C08871758}" presName="root" presStyleCnt="0"/>
      <dgm:spPr/>
    </dgm:pt>
    <dgm:pt modelId="{D53FE89F-811D-4295-9065-D4047D36CBDF}" type="pres">
      <dgm:prSet presAssocID="{C72A5282-6717-456E-B40C-D63C08871758}" presName="rootComposite" presStyleCnt="0"/>
      <dgm:spPr/>
    </dgm:pt>
    <dgm:pt modelId="{9B114161-F22B-42E8-9A23-B0CA730CA17C}" type="pres">
      <dgm:prSet presAssocID="{C72A5282-6717-456E-B40C-D63C08871758}" presName="rootText" presStyleLbl="node1" presStyleIdx="2" presStyleCnt="3"/>
      <dgm:spPr/>
      <dgm:t>
        <a:bodyPr/>
        <a:lstStyle/>
        <a:p>
          <a:endParaRPr lang="el-GR"/>
        </a:p>
      </dgm:t>
    </dgm:pt>
    <dgm:pt modelId="{F4185B30-4132-4226-B2B7-239BE2A63BBA}" type="pres">
      <dgm:prSet presAssocID="{C72A5282-6717-456E-B40C-D63C08871758}" presName="rootConnector" presStyleLbl="node1" presStyleIdx="2" presStyleCnt="3"/>
      <dgm:spPr/>
      <dgm:t>
        <a:bodyPr/>
        <a:lstStyle/>
        <a:p>
          <a:endParaRPr lang="el-GR"/>
        </a:p>
      </dgm:t>
    </dgm:pt>
    <dgm:pt modelId="{A9D17932-0F78-4EC5-A51E-2512A0E3926E}" type="pres">
      <dgm:prSet presAssocID="{C72A5282-6717-456E-B40C-D63C08871758}" presName="childShape" presStyleCnt="0"/>
      <dgm:spPr/>
    </dgm:pt>
    <dgm:pt modelId="{53E74F2A-9630-4550-B1A0-5CD747F5AD66}" type="pres">
      <dgm:prSet presAssocID="{2B3CA190-DD95-4EF8-8A6D-C0111A8ED922}" presName="Name13" presStyleLbl="parChTrans1D2" presStyleIdx="6" presStyleCnt="8"/>
      <dgm:spPr/>
      <dgm:t>
        <a:bodyPr/>
        <a:lstStyle/>
        <a:p>
          <a:endParaRPr lang="el-GR"/>
        </a:p>
      </dgm:t>
    </dgm:pt>
    <dgm:pt modelId="{2012356C-56CF-4F16-A552-51B686D6FBBA}" type="pres">
      <dgm:prSet presAssocID="{FE96F03E-E8B2-4B21-923F-BF1770C82A39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E92B4F-ECF4-4C3E-8A75-D9B669070EEA}" type="pres">
      <dgm:prSet presAssocID="{495D959B-14A4-4813-A400-C3036F206BFD}" presName="Name13" presStyleLbl="parChTrans1D2" presStyleIdx="7" presStyleCnt="8"/>
      <dgm:spPr/>
      <dgm:t>
        <a:bodyPr/>
        <a:lstStyle/>
        <a:p>
          <a:endParaRPr lang="el-GR"/>
        </a:p>
      </dgm:t>
    </dgm:pt>
    <dgm:pt modelId="{477230C8-4491-4A05-94D9-3141FF83C500}" type="pres">
      <dgm:prSet presAssocID="{DD070344-E8FD-4C21-8AA2-C0AE21B1860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1891057-63A4-4A27-8592-6040BA3DF08B}" srcId="{08DE5D27-6BCE-4F70-AA12-673A83AA61EC}" destId="{F2C7B853-26A9-4250-AFCF-A92E697BC5DB}" srcOrd="1" destOrd="0" parTransId="{91DDEE95-6586-4E7F-8F1E-1AFE0B46A653}" sibTransId="{DBE0A204-5CD9-43E9-83AA-A5FCCDD36731}"/>
    <dgm:cxn modelId="{4549BF88-C5F6-4842-B2AA-A94F4518723C}" srcId="{33DD2DBD-FE56-40F1-803E-284D4149116C}" destId="{08DE5D27-6BCE-4F70-AA12-673A83AA61EC}" srcOrd="0" destOrd="0" parTransId="{3F04C16E-0C71-42E2-9477-655AEC67EA02}" sibTransId="{C662A4AD-D39C-4BBC-A161-B7171FB45EFF}"/>
    <dgm:cxn modelId="{1A508B6A-EBDA-45AA-B8CB-86858E7150ED}" srcId="{C72A5282-6717-456E-B40C-D63C08871758}" destId="{FE96F03E-E8B2-4B21-923F-BF1770C82A39}" srcOrd="0" destOrd="0" parTransId="{2B3CA190-DD95-4EF8-8A6D-C0111A8ED922}" sibTransId="{6F40484A-3983-4A60-8FCA-D0C58BE18168}"/>
    <dgm:cxn modelId="{11C314A8-BB41-499F-94A9-98754867AE1C}" type="presOf" srcId="{00119C16-997C-42FC-BD73-F672C0DD64C7}" destId="{E0F2C013-1833-467A-9D62-55204C3203F2}" srcOrd="0" destOrd="0" presId="urn:microsoft.com/office/officeart/2005/8/layout/hierarchy3"/>
    <dgm:cxn modelId="{DA2FA48E-CA56-4679-819F-2F20A950F2B5}" type="presOf" srcId="{9157145A-961B-44CD-8992-C32A3D8088D9}" destId="{EEF198B9-849E-4E01-B796-9EB17F5B6EC0}" srcOrd="1" destOrd="0" presId="urn:microsoft.com/office/officeart/2005/8/layout/hierarchy3"/>
    <dgm:cxn modelId="{A495B736-94A9-464A-BCBD-8A3C76454EE0}" srcId="{9157145A-961B-44CD-8992-C32A3D8088D9}" destId="{AF44AB99-52EF-44E5-91BC-5EBFA22C8698}" srcOrd="0" destOrd="0" parTransId="{83B9E657-CF41-49F7-AA28-16BECF75DF93}" sibTransId="{1DDBF669-0267-4E37-BFAF-995F52623781}"/>
    <dgm:cxn modelId="{6B6CD21F-B031-4BDF-92BF-897674A407EC}" type="presOf" srcId="{08DE5D27-6BCE-4F70-AA12-673A83AA61EC}" destId="{EB33729C-E779-4A97-85EF-673057D561A8}" srcOrd="1" destOrd="0" presId="urn:microsoft.com/office/officeart/2005/8/layout/hierarchy3"/>
    <dgm:cxn modelId="{0F3A560A-2F32-47B9-8BC0-459FD66E0588}" srcId="{9157145A-961B-44CD-8992-C32A3D8088D9}" destId="{31875772-1D8F-45E3-9699-DA5EC5177948}" srcOrd="2" destOrd="0" parTransId="{AC6C83D5-FA66-4378-B923-344F2D70655C}" sibTransId="{3FC6C543-DD4E-4BB7-8D42-BA7EE8D07CAF}"/>
    <dgm:cxn modelId="{3BA2B57F-B148-414F-8348-0F9474FF7B86}" type="presOf" srcId="{C72A5282-6717-456E-B40C-D63C08871758}" destId="{9B114161-F22B-42E8-9A23-B0CA730CA17C}" srcOrd="0" destOrd="0" presId="urn:microsoft.com/office/officeart/2005/8/layout/hierarchy3"/>
    <dgm:cxn modelId="{EF16E16D-6C8E-49B7-A0A2-34B4893CB482}" type="presOf" srcId="{F470C97D-AE1C-4387-AA7A-E77A35B3F9BC}" destId="{74F0C423-9094-47B3-816A-D6DBC0ACB2AC}" srcOrd="0" destOrd="0" presId="urn:microsoft.com/office/officeart/2005/8/layout/hierarchy3"/>
    <dgm:cxn modelId="{44D2C2E9-277E-4DA3-A3BB-3E017A77BB40}" type="presOf" srcId="{ED099790-D956-431B-BDD8-FBA01F86EBC9}" destId="{FCE02F99-5AFD-413C-B7C5-4486A451AD6E}" srcOrd="0" destOrd="0" presId="urn:microsoft.com/office/officeart/2005/8/layout/hierarchy3"/>
    <dgm:cxn modelId="{DDBF9C98-7860-4176-A848-5BE0ECD8C778}" srcId="{08DE5D27-6BCE-4F70-AA12-673A83AA61EC}" destId="{D7D9CAA3-3228-40EB-B15A-6B63B6238DB7}" srcOrd="0" destOrd="0" parTransId="{ED099790-D956-431B-BDD8-FBA01F86EBC9}" sibTransId="{B5D4301E-4343-425B-90B6-46F9BB48913E}"/>
    <dgm:cxn modelId="{4AEB776C-E68B-4503-AA00-8350E39550D9}" type="presOf" srcId="{F2C7B853-26A9-4250-AFCF-A92E697BC5DB}" destId="{3E23A66F-E1C3-4DAB-9AE2-2159242AB889}" srcOrd="0" destOrd="0" presId="urn:microsoft.com/office/officeart/2005/8/layout/hierarchy3"/>
    <dgm:cxn modelId="{7DE054F1-BC2B-419A-9E84-18AC3E354D6C}" type="presOf" srcId="{91DDEE95-6586-4E7F-8F1E-1AFE0B46A653}" destId="{467DAAE0-8BBC-4AF4-BD4E-B2E21971998E}" srcOrd="0" destOrd="0" presId="urn:microsoft.com/office/officeart/2005/8/layout/hierarchy3"/>
    <dgm:cxn modelId="{F98BBF3F-009D-44AB-80EF-639023924E69}" type="presOf" srcId="{FE96F03E-E8B2-4B21-923F-BF1770C82A39}" destId="{2012356C-56CF-4F16-A552-51B686D6FBBA}" srcOrd="0" destOrd="0" presId="urn:microsoft.com/office/officeart/2005/8/layout/hierarchy3"/>
    <dgm:cxn modelId="{91DBA262-7364-4B74-A5F4-328E8143A66C}" type="presOf" srcId="{7A45B9FC-8D2E-4050-A6C8-B80234BABF2C}" destId="{7368C18F-92B0-4A11-BEC6-3D3FA528932D}" srcOrd="0" destOrd="0" presId="urn:microsoft.com/office/officeart/2005/8/layout/hierarchy3"/>
    <dgm:cxn modelId="{17B0FC46-11D9-4945-9A79-FCA89D24B0AC}" srcId="{9157145A-961B-44CD-8992-C32A3D8088D9}" destId="{7A45B9FC-8D2E-4050-A6C8-B80234BABF2C}" srcOrd="1" destOrd="0" parTransId="{00119C16-997C-42FC-BD73-F672C0DD64C7}" sibTransId="{FF5DAAA4-35B5-474F-B4D6-FF1313620F30}"/>
    <dgm:cxn modelId="{9A061A78-F2CF-4193-9316-16616D9BC0BF}" type="presOf" srcId="{AF44AB99-52EF-44E5-91BC-5EBFA22C8698}" destId="{28AB5CFE-649A-4425-A7B6-21DE17554DA0}" srcOrd="0" destOrd="0" presId="urn:microsoft.com/office/officeart/2005/8/layout/hierarchy3"/>
    <dgm:cxn modelId="{172B7664-4510-40BC-8008-D3BA37E66519}" type="presOf" srcId="{83B9E657-CF41-49F7-AA28-16BECF75DF93}" destId="{D9741B66-2D92-4853-BB99-9BB294F154DA}" srcOrd="0" destOrd="0" presId="urn:microsoft.com/office/officeart/2005/8/layout/hierarchy3"/>
    <dgm:cxn modelId="{ADFF0BF2-8F2D-46BA-A678-9418AD39CD6A}" type="presOf" srcId="{31875772-1D8F-45E3-9699-DA5EC5177948}" destId="{6C263D22-E590-48DD-84DA-4A9E2719EE4B}" srcOrd="0" destOrd="0" presId="urn:microsoft.com/office/officeart/2005/8/layout/hierarchy3"/>
    <dgm:cxn modelId="{616E0164-810A-4776-876C-A7B06AF6A7E8}" srcId="{C72A5282-6717-456E-B40C-D63C08871758}" destId="{DD070344-E8FD-4C21-8AA2-C0AE21B1860F}" srcOrd="1" destOrd="0" parTransId="{495D959B-14A4-4813-A400-C3036F206BFD}" sibTransId="{3E66DA4E-0166-4EDB-B40F-972DC667A20B}"/>
    <dgm:cxn modelId="{50763E79-0A48-4882-AEA8-D83FDEEDC895}" type="presOf" srcId="{C72A5282-6717-456E-B40C-D63C08871758}" destId="{F4185B30-4132-4226-B2B7-239BE2A63BBA}" srcOrd="1" destOrd="0" presId="urn:microsoft.com/office/officeart/2005/8/layout/hierarchy3"/>
    <dgm:cxn modelId="{32942E7D-2F0E-4F1C-B52B-1007592B68FF}" srcId="{33DD2DBD-FE56-40F1-803E-284D4149116C}" destId="{C72A5282-6717-456E-B40C-D63C08871758}" srcOrd="2" destOrd="0" parTransId="{6F18D080-DF36-433A-9BDB-40A943750C30}" sibTransId="{47D913F2-BC26-4C0F-9126-8E715BB82195}"/>
    <dgm:cxn modelId="{1A11F408-E2E2-4EF5-9F32-DCC1840DDCD0}" type="presOf" srcId="{2B3CA190-DD95-4EF8-8A6D-C0111A8ED922}" destId="{53E74F2A-9630-4550-B1A0-5CD747F5AD66}" srcOrd="0" destOrd="0" presId="urn:microsoft.com/office/officeart/2005/8/layout/hierarchy3"/>
    <dgm:cxn modelId="{5513CA90-9E3D-4F65-9E07-9DF7AC3C90A2}" type="presOf" srcId="{33DD2DBD-FE56-40F1-803E-284D4149116C}" destId="{295031BE-55E5-47CC-8D54-0DD8FA0AF2F1}" srcOrd="0" destOrd="0" presId="urn:microsoft.com/office/officeart/2005/8/layout/hierarchy3"/>
    <dgm:cxn modelId="{188F1519-44A9-4A1E-A99B-18ED33A578C3}" type="presOf" srcId="{495D959B-14A4-4813-A400-C3036F206BFD}" destId="{42E92B4F-ECF4-4C3E-8A75-D9B669070EEA}" srcOrd="0" destOrd="0" presId="urn:microsoft.com/office/officeart/2005/8/layout/hierarchy3"/>
    <dgm:cxn modelId="{6ACD580B-CB73-4AE1-A8CF-972FF3E52629}" srcId="{08DE5D27-6BCE-4F70-AA12-673A83AA61EC}" destId="{F470C97D-AE1C-4387-AA7A-E77A35B3F9BC}" srcOrd="2" destOrd="0" parTransId="{4CA27097-9AD7-4FF7-BC7E-4BBA53F91407}" sibTransId="{A237F8B1-8223-4112-9A9D-839776764F9E}"/>
    <dgm:cxn modelId="{E49E4A1E-A667-4AE1-843C-FC6B33C01AE8}" type="presOf" srcId="{4CA27097-9AD7-4FF7-BC7E-4BBA53F91407}" destId="{4D831A2D-1FE5-4E3A-9E76-3F9912F9329D}" srcOrd="0" destOrd="0" presId="urn:microsoft.com/office/officeart/2005/8/layout/hierarchy3"/>
    <dgm:cxn modelId="{FA0CF938-185F-420A-86E3-65AD1BFF762B}" type="presOf" srcId="{9157145A-961B-44CD-8992-C32A3D8088D9}" destId="{2DA83612-0603-4EF6-93A3-FD38842A588F}" srcOrd="0" destOrd="0" presId="urn:microsoft.com/office/officeart/2005/8/layout/hierarchy3"/>
    <dgm:cxn modelId="{1CFC4203-1047-4E13-A136-313F76A29CCC}" type="presOf" srcId="{DD070344-E8FD-4C21-8AA2-C0AE21B1860F}" destId="{477230C8-4491-4A05-94D9-3141FF83C500}" srcOrd="0" destOrd="0" presId="urn:microsoft.com/office/officeart/2005/8/layout/hierarchy3"/>
    <dgm:cxn modelId="{787D56E1-DF55-495D-BE89-0BE8EA52E0EC}" srcId="{33DD2DBD-FE56-40F1-803E-284D4149116C}" destId="{9157145A-961B-44CD-8992-C32A3D8088D9}" srcOrd="1" destOrd="0" parTransId="{D74B7376-E6B3-4131-8E0A-80E43EA92F8F}" sibTransId="{3288C3AD-285E-49F7-BC16-D66E2DE2C22D}"/>
    <dgm:cxn modelId="{409E77E6-08AA-4C20-9E69-C25DBF43E4E2}" type="presOf" srcId="{08DE5D27-6BCE-4F70-AA12-673A83AA61EC}" destId="{4057524F-6CCA-4570-B0C6-FECA4B3702F4}" srcOrd="0" destOrd="0" presId="urn:microsoft.com/office/officeart/2005/8/layout/hierarchy3"/>
    <dgm:cxn modelId="{B8A50652-1FA9-4C37-A851-1A1B342EC7A1}" type="presOf" srcId="{D7D9CAA3-3228-40EB-B15A-6B63B6238DB7}" destId="{3B641717-A4F5-46BA-83F8-02EE6126EC56}" srcOrd="0" destOrd="0" presId="urn:microsoft.com/office/officeart/2005/8/layout/hierarchy3"/>
    <dgm:cxn modelId="{F155FB06-997A-4D4E-8094-B6E732896FBB}" type="presOf" srcId="{AC6C83D5-FA66-4378-B923-344F2D70655C}" destId="{47524FFA-4310-4830-ACCF-4D05A38823C6}" srcOrd="0" destOrd="0" presId="urn:microsoft.com/office/officeart/2005/8/layout/hierarchy3"/>
    <dgm:cxn modelId="{A42AA504-40D6-4C15-AD38-1D03CB4660BE}" type="presParOf" srcId="{295031BE-55E5-47CC-8D54-0DD8FA0AF2F1}" destId="{5FB78043-B52E-4FFF-B604-114BCD76B9B6}" srcOrd="0" destOrd="0" presId="urn:microsoft.com/office/officeart/2005/8/layout/hierarchy3"/>
    <dgm:cxn modelId="{C741A01B-EF21-4EFF-9246-66329FF7A248}" type="presParOf" srcId="{5FB78043-B52E-4FFF-B604-114BCD76B9B6}" destId="{44D2D3D8-8BCB-4E71-8DC6-622C980A80F3}" srcOrd="0" destOrd="0" presId="urn:microsoft.com/office/officeart/2005/8/layout/hierarchy3"/>
    <dgm:cxn modelId="{9A4705A5-F28F-4818-8C4F-2641FE1FB37F}" type="presParOf" srcId="{44D2D3D8-8BCB-4E71-8DC6-622C980A80F3}" destId="{4057524F-6CCA-4570-B0C6-FECA4B3702F4}" srcOrd="0" destOrd="0" presId="urn:microsoft.com/office/officeart/2005/8/layout/hierarchy3"/>
    <dgm:cxn modelId="{7862AF12-82EB-4F2E-A167-DFCAEA77F687}" type="presParOf" srcId="{44D2D3D8-8BCB-4E71-8DC6-622C980A80F3}" destId="{EB33729C-E779-4A97-85EF-673057D561A8}" srcOrd="1" destOrd="0" presId="urn:microsoft.com/office/officeart/2005/8/layout/hierarchy3"/>
    <dgm:cxn modelId="{EE0699B9-9573-4C97-B52B-3308E65FC7DB}" type="presParOf" srcId="{5FB78043-B52E-4FFF-B604-114BCD76B9B6}" destId="{E2B3FAAD-C27F-4874-B431-4460BC4776D8}" srcOrd="1" destOrd="0" presId="urn:microsoft.com/office/officeart/2005/8/layout/hierarchy3"/>
    <dgm:cxn modelId="{492D263F-55E7-448C-8CB1-92C0A1591646}" type="presParOf" srcId="{E2B3FAAD-C27F-4874-B431-4460BC4776D8}" destId="{FCE02F99-5AFD-413C-B7C5-4486A451AD6E}" srcOrd="0" destOrd="0" presId="urn:microsoft.com/office/officeart/2005/8/layout/hierarchy3"/>
    <dgm:cxn modelId="{2E33BE37-8C81-4FA8-9CBE-25580260C691}" type="presParOf" srcId="{E2B3FAAD-C27F-4874-B431-4460BC4776D8}" destId="{3B641717-A4F5-46BA-83F8-02EE6126EC56}" srcOrd="1" destOrd="0" presId="urn:microsoft.com/office/officeart/2005/8/layout/hierarchy3"/>
    <dgm:cxn modelId="{A96620E5-793B-4CE8-8C6D-238CF7BC0DFA}" type="presParOf" srcId="{E2B3FAAD-C27F-4874-B431-4460BC4776D8}" destId="{467DAAE0-8BBC-4AF4-BD4E-B2E21971998E}" srcOrd="2" destOrd="0" presId="urn:microsoft.com/office/officeart/2005/8/layout/hierarchy3"/>
    <dgm:cxn modelId="{15379CFA-A6EA-4540-92C7-CD9656D02172}" type="presParOf" srcId="{E2B3FAAD-C27F-4874-B431-4460BC4776D8}" destId="{3E23A66F-E1C3-4DAB-9AE2-2159242AB889}" srcOrd="3" destOrd="0" presId="urn:microsoft.com/office/officeart/2005/8/layout/hierarchy3"/>
    <dgm:cxn modelId="{1B9F996F-5736-45D2-9467-0DDCA640457D}" type="presParOf" srcId="{E2B3FAAD-C27F-4874-B431-4460BC4776D8}" destId="{4D831A2D-1FE5-4E3A-9E76-3F9912F9329D}" srcOrd="4" destOrd="0" presId="urn:microsoft.com/office/officeart/2005/8/layout/hierarchy3"/>
    <dgm:cxn modelId="{51E91E4C-5F64-4134-80D0-D0C39C467129}" type="presParOf" srcId="{E2B3FAAD-C27F-4874-B431-4460BC4776D8}" destId="{74F0C423-9094-47B3-816A-D6DBC0ACB2AC}" srcOrd="5" destOrd="0" presId="urn:microsoft.com/office/officeart/2005/8/layout/hierarchy3"/>
    <dgm:cxn modelId="{02913278-9CE6-45BA-9557-4A9A15E87A00}" type="presParOf" srcId="{295031BE-55E5-47CC-8D54-0DD8FA0AF2F1}" destId="{BBBAD9D1-B545-4696-9263-0895C78B32E9}" srcOrd="1" destOrd="0" presId="urn:microsoft.com/office/officeart/2005/8/layout/hierarchy3"/>
    <dgm:cxn modelId="{309D5DA2-AD85-4135-8CD6-A76AC0EBB82B}" type="presParOf" srcId="{BBBAD9D1-B545-4696-9263-0895C78B32E9}" destId="{C536D6B3-BD26-431B-99D0-1E618394848E}" srcOrd="0" destOrd="0" presId="urn:microsoft.com/office/officeart/2005/8/layout/hierarchy3"/>
    <dgm:cxn modelId="{12CC47C8-F9CE-45B1-8D2E-3AB7F9457AE6}" type="presParOf" srcId="{C536D6B3-BD26-431B-99D0-1E618394848E}" destId="{2DA83612-0603-4EF6-93A3-FD38842A588F}" srcOrd="0" destOrd="0" presId="urn:microsoft.com/office/officeart/2005/8/layout/hierarchy3"/>
    <dgm:cxn modelId="{DD964FCA-D3D7-49EE-A7C5-661230EE40F3}" type="presParOf" srcId="{C536D6B3-BD26-431B-99D0-1E618394848E}" destId="{EEF198B9-849E-4E01-B796-9EB17F5B6EC0}" srcOrd="1" destOrd="0" presId="urn:microsoft.com/office/officeart/2005/8/layout/hierarchy3"/>
    <dgm:cxn modelId="{85096CC6-F2F1-49A0-AD58-3206639C0F64}" type="presParOf" srcId="{BBBAD9D1-B545-4696-9263-0895C78B32E9}" destId="{80F027F2-5BD2-40D6-AB39-71B054B24477}" srcOrd="1" destOrd="0" presId="urn:microsoft.com/office/officeart/2005/8/layout/hierarchy3"/>
    <dgm:cxn modelId="{8E7E9317-823D-46D9-BA5B-C2F18EBBE5E2}" type="presParOf" srcId="{80F027F2-5BD2-40D6-AB39-71B054B24477}" destId="{D9741B66-2D92-4853-BB99-9BB294F154DA}" srcOrd="0" destOrd="0" presId="urn:microsoft.com/office/officeart/2005/8/layout/hierarchy3"/>
    <dgm:cxn modelId="{13BAF003-7CB4-42AE-86A9-6136FF4615B9}" type="presParOf" srcId="{80F027F2-5BD2-40D6-AB39-71B054B24477}" destId="{28AB5CFE-649A-4425-A7B6-21DE17554DA0}" srcOrd="1" destOrd="0" presId="urn:microsoft.com/office/officeart/2005/8/layout/hierarchy3"/>
    <dgm:cxn modelId="{A56B4E62-E430-4F79-BA6C-CA08EC8619B2}" type="presParOf" srcId="{80F027F2-5BD2-40D6-AB39-71B054B24477}" destId="{E0F2C013-1833-467A-9D62-55204C3203F2}" srcOrd="2" destOrd="0" presId="urn:microsoft.com/office/officeart/2005/8/layout/hierarchy3"/>
    <dgm:cxn modelId="{02E16514-BDDE-4E73-AD6F-BA5C3F1B5C43}" type="presParOf" srcId="{80F027F2-5BD2-40D6-AB39-71B054B24477}" destId="{7368C18F-92B0-4A11-BEC6-3D3FA528932D}" srcOrd="3" destOrd="0" presId="urn:microsoft.com/office/officeart/2005/8/layout/hierarchy3"/>
    <dgm:cxn modelId="{B2F5F796-5FD4-4691-A3D6-46B81A2DB729}" type="presParOf" srcId="{80F027F2-5BD2-40D6-AB39-71B054B24477}" destId="{47524FFA-4310-4830-ACCF-4D05A38823C6}" srcOrd="4" destOrd="0" presId="urn:microsoft.com/office/officeart/2005/8/layout/hierarchy3"/>
    <dgm:cxn modelId="{FABC8DCE-2EAE-4149-96B4-D7138BB4085B}" type="presParOf" srcId="{80F027F2-5BD2-40D6-AB39-71B054B24477}" destId="{6C263D22-E590-48DD-84DA-4A9E2719EE4B}" srcOrd="5" destOrd="0" presId="urn:microsoft.com/office/officeart/2005/8/layout/hierarchy3"/>
    <dgm:cxn modelId="{175311E0-ECB3-44F2-BDCA-FA8A707D3A61}" type="presParOf" srcId="{295031BE-55E5-47CC-8D54-0DD8FA0AF2F1}" destId="{2CDB79F3-508F-4469-81F1-5F2F5807F2BC}" srcOrd="2" destOrd="0" presId="urn:microsoft.com/office/officeart/2005/8/layout/hierarchy3"/>
    <dgm:cxn modelId="{EEA30930-A9F8-4369-A686-723964BC91E2}" type="presParOf" srcId="{2CDB79F3-508F-4469-81F1-5F2F5807F2BC}" destId="{D53FE89F-811D-4295-9065-D4047D36CBDF}" srcOrd="0" destOrd="0" presId="urn:microsoft.com/office/officeart/2005/8/layout/hierarchy3"/>
    <dgm:cxn modelId="{45EA8AC2-6DD5-4FF8-AD4C-611DA2622B40}" type="presParOf" srcId="{D53FE89F-811D-4295-9065-D4047D36CBDF}" destId="{9B114161-F22B-42E8-9A23-B0CA730CA17C}" srcOrd="0" destOrd="0" presId="urn:microsoft.com/office/officeart/2005/8/layout/hierarchy3"/>
    <dgm:cxn modelId="{69BC8221-1D8F-4BF7-BDF0-6BC008E6D407}" type="presParOf" srcId="{D53FE89F-811D-4295-9065-D4047D36CBDF}" destId="{F4185B30-4132-4226-B2B7-239BE2A63BBA}" srcOrd="1" destOrd="0" presId="urn:microsoft.com/office/officeart/2005/8/layout/hierarchy3"/>
    <dgm:cxn modelId="{746E42B4-D078-4955-8ABA-EA5775FF4F20}" type="presParOf" srcId="{2CDB79F3-508F-4469-81F1-5F2F5807F2BC}" destId="{A9D17932-0F78-4EC5-A51E-2512A0E3926E}" srcOrd="1" destOrd="0" presId="urn:microsoft.com/office/officeart/2005/8/layout/hierarchy3"/>
    <dgm:cxn modelId="{B83CA8DD-EDE8-4FCC-824F-851F9258DF37}" type="presParOf" srcId="{A9D17932-0F78-4EC5-A51E-2512A0E3926E}" destId="{53E74F2A-9630-4550-B1A0-5CD747F5AD66}" srcOrd="0" destOrd="0" presId="urn:microsoft.com/office/officeart/2005/8/layout/hierarchy3"/>
    <dgm:cxn modelId="{4B4DE326-D7C8-41E3-8D34-9C24AA1E2FD4}" type="presParOf" srcId="{A9D17932-0F78-4EC5-A51E-2512A0E3926E}" destId="{2012356C-56CF-4F16-A552-51B686D6FBBA}" srcOrd="1" destOrd="0" presId="urn:microsoft.com/office/officeart/2005/8/layout/hierarchy3"/>
    <dgm:cxn modelId="{152EE68E-C5B7-4E41-9DB4-6631EF1905E7}" type="presParOf" srcId="{A9D17932-0F78-4EC5-A51E-2512A0E3926E}" destId="{42E92B4F-ECF4-4C3E-8A75-D9B669070EEA}" srcOrd="2" destOrd="0" presId="urn:microsoft.com/office/officeart/2005/8/layout/hierarchy3"/>
    <dgm:cxn modelId="{DD4AB1BF-C2EB-4437-96F6-872CB7617193}" type="presParOf" srcId="{A9D17932-0F78-4EC5-A51E-2512A0E3926E}" destId="{477230C8-4491-4A05-94D9-3141FF83C50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094EB-8BC9-4E0A-BC05-3A4C9B3C9F2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C2B71F8-C93B-4DEA-A8B0-6F0283E12DC7}">
      <dgm:prSet custT="1"/>
      <dgm:spPr>
        <a:solidFill>
          <a:srgbClr val="92D050"/>
        </a:solidFill>
      </dgm:spPr>
      <dgm:t>
        <a:bodyPr/>
        <a:lstStyle/>
        <a:p>
          <a:r>
            <a:rPr lang="el-GR" sz="1800" b="1" dirty="0" smtClean="0">
              <a:solidFill>
                <a:schemeClr val="bg2">
                  <a:lumMod val="25000"/>
                </a:schemeClr>
              </a:solidFill>
            </a:rPr>
            <a:t>Επένδυση στη δημιουργία και διάχυση Νέας Γνώσης</a:t>
          </a:r>
        </a:p>
        <a:p>
          <a:r>
            <a:rPr lang="el-GR" sz="18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</a:rPr>
            <a:t>(</a:t>
          </a:r>
          <a:r>
            <a:rPr lang="el-GR" sz="1800" b="1" dirty="0" smtClean="0">
              <a:solidFill>
                <a:schemeClr val="bg2">
                  <a:lumMod val="25000"/>
                </a:schemeClr>
              </a:solidFill>
              <a:effectLst/>
            </a:rPr>
            <a:t>Ερευνητικές Υποδομές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</a:rPr>
            <a:t>, </a:t>
          </a:r>
          <a:r>
            <a:rPr lang="el-GR" sz="1800" b="1" dirty="0" smtClean="0">
              <a:solidFill>
                <a:schemeClr val="bg2">
                  <a:lumMod val="25000"/>
                </a:schemeClr>
              </a:solidFill>
              <a:effectLst/>
            </a:rPr>
            <a:t>ΑΡΙΣΤΕΙΑ, Κέντρα Ικανότητας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l-GR" sz="1800" b="1" dirty="0" smtClean="0">
              <a:solidFill>
                <a:schemeClr val="bg2">
                  <a:lumMod val="25000"/>
                </a:schemeClr>
              </a:solidFill>
              <a:effectLst/>
            </a:rPr>
            <a:t>κλπ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</a:rPr>
            <a:t>)</a:t>
          </a:r>
        </a:p>
      </dgm:t>
    </dgm:pt>
    <dgm:pt modelId="{A7F40FDB-BBC4-4774-94ED-D17E673C8E25}" type="parTrans" cxnId="{99F07DCB-9788-4361-B8D6-8D60AF112EE4}">
      <dgm:prSet/>
      <dgm:spPr/>
      <dgm:t>
        <a:bodyPr/>
        <a:lstStyle/>
        <a:p>
          <a:endParaRPr lang="el-GR"/>
        </a:p>
      </dgm:t>
    </dgm:pt>
    <dgm:pt modelId="{2E2545B8-05B9-4C1D-B5F0-C3EF91FF1809}" type="sibTrans" cxnId="{99F07DCB-9788-4361-B8D6-8D60AF112EE4}">
      <dgm:prSet/>
      <dgm:spPr/>
      <dgm:t>
        <a:bodyPr/>
        <a:lstStyle/>
        <a:p>
          <a:endParaRPr lang="el-GR"/>
        </a:p>
      </dgm:t>
    </dgm:pt>
    <dgm:pt modelId="{B15B6313-B4DD-44F9-98BB-7EB35E1AABB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l-GR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Επένδυση στην έρευνα και καινοτομία</a:t>
          </a:r>
          <a:r>
            <a:rPr lang="el-GR" sz="18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</a:p>
        <a:p>
          <a:pPr rtl="0"/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/>
            </a:rPr>
            <a:t>(</a:t>
          </a:r>
          <a:r>
            <a:rPr lang="el-GR" sz="1800" b="1" dirty="0" smtClean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/>
            </a:rPr>
            <a:t>Ενίσχυση ΕΤΑΚ στις επιχειρήσεις, Συνεργατικά έργα, 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/>
            </a:rPr>
            <a:t>S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pin-off</a:t>
          </a:r>
          <a:r>
            <a:rPr lang="el-GR" sz="18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,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 Start-ups, Proof of Concept </a:t>
          </a:r>
          <a:r>
            <a:rPr lang="el-GR" sz="18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κλπ</a:t>
          </a:r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)</a:t>
          </a:r>
          <a:endParaRPr lang="el-GR" sz="1800" b="1" dirty="0" smtClean="0">
            <a:solidFill>
              <a:schemeClr val="bg2">
                <a:lumMod val="25000"/>
              </a:schemeClr>
            </a:solidFill>
            <a:effectLst/>
            <a:latin typeface="Calibri" pitchFamily="34" charset="0"/>
            <a:ea typeface="Times New Roman"/>
          </a:endParaRPr>
        </a:p>
      </dgm:t>
    </dgm:pt>
    <dgm:pt modelId="{24A9CC2A-B2DB-4A93-AB99-08F3275ABC89}" type="parTrans" cxnId="{6AFEEAAF-561A-4996-A726-1E297A0133F0}">
      <dgm:prSet/>
      <dgm:spPr/>
      <dgm:t>
        <a:bodyPr/>
        <a:lstStyle/>
        <a:p>
          <a:endParaRPr lang="el-GR"/>
        </a:p>
      </dgm:t>
    </dgm:pt>
    <dgm:pt modelId="{8E23AD4F-6E1F-4A34-9F41-778256EAE29A}" type="sibTrans" cxnId="{6AFEEAAF-561A-4996-A726-1E297A0133F0}">
      <dgm:prSet/>
      <dgm:spPr/>
      <dgm:t>
        <a:bodyPr/>
        <a:lstStyle/>
        <a:p>
          <a:endParaRPr lang="el-GR"/>
        </a:p>
      </dgm:t>
    </dgm:pt>
    <dgm:pt modelId="{8F155EF6-0718-4FED-B5B0-D69BC1349AA4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l-GR" sz="1800" b="1" dirty="0" smtClean="0">
              <a:solidFill>
                <a:schemeClr val="bg1"/>
              </a:solidFill>
              <a:latin typeface="+mn-lt"/>
            </a:rPr>
            <a:t>Ανάπτυξη καινοτομικής νοοτροπίας και θεσμών και διασυνδέσεων ΕΤΑΚ με την κοινωνία</a:t>
          </a:r>
        </a:p>
        <a:p>
          <a:pPr rtl="0"/>
          <a:r>
            <a:rPr lang="en-US" sz="1800" b="1" dirty="0" smtClean="0">
              <a:solidFill>
                <a:schemeClr val="bg1"/>
              </a:solidFill>
              <a:effectLst/>
              <a:latin typeface="+mn-lt"/>
              <a:ea typeface="Times New Roman"/>
            </a:rPr>
            <a:t>(</a:t>
          </a:r>
          <a:r>
            <a:rPr lang="el-GR" sz="1800" b="1" dirty="0" smtClean="0">
              <a:solidFill>
                <a:schemeClr val="bg1"/>
              </a:solidFill>
              <a:effectLst/>
              <a:latin typeface="+mn-lt"/>
              <a:ea typeface="Times New Roman"/>
            </a:rPr>
            <a:t>Χρηματοδοτικά εργαλεία, Προ-ανταγωνιστικές συμβάσεις, </a:t>
          </a:r>
          <a:r>
            <a:rPr lang="en-GB" sz="1800" b="1" u="none" dirty="0" smtClean="0">
              <a:solidFill>
                <a:schemeClr val="bg1"/>
              </a:solidFill>
              <a:latin typeface="+mn-lt"/>
            </a:rPr>
            <a:t>Patent Pool Fund</a:t>
          </a:r>
          <a:r>
            <a:rPr lang="el-GR" sz="1800" b="1" u="none" dirty="0" smtClean="0">
              <a:solidFill>
                <a:schemeClr val="bg1"/>
              </a:solidFill>
              <a:latin typeface="+mn-lt"/>
            </a:rPr>
            <a:t> κλπ)</a:t>
          </a:r>
          <a:endParaRPr lang="el-GR" sz="1800" b="1" dirty="0" smtClean="0">
            <a:solidFill>
              <a:schemeClr val="bg1"/>
            </a:solidFill>
            <a:effectLst/>
            <a:latin typeface="+mn-lt"/>
            <a:ea typeface="Times New Roman"/>
          </a:endParaRPr>
        </a:p>
      </dgm:t>
    </dgm:pt>
    <dgm:pt modelId="{24ED0C70-D08C-4FE8-80A3-B0514AA91474}" type="parTrans" cxnId="{D9C368D3-D2CC-41B4-A183-78203AD31776}">
      <dgm:prSet/>
      <dgm:spPr/>
      <dgm:t>
        <a:bodyPr/>
        <a:lstStyle/>
        <a:p>
          <a:endParaRPr lang="el-GR"/>
        </a:p>
      </dgm:t>
    </dgm:pt>
    <dgm:pt modelId="{AC13686D-8B4D-4C42-BEE3-A04FA3672FCB}" type="sibTrans" cxnId="{D9C368D3-D2CC-41B4-A183-78203AD31776}">
      <dgm:prSet/>
      <dgm:spPr/>
      <dgm:t>
        <a:bodyPr/>
        <a:lstStyle/>
        <a:p>
          <a:endParaRPr lang="el-GR"/>
        </a:p>
      </dgm:t>
    </dgm:pt>
    <dgm:pt modelId="{D036C351-9D79-4071-A6DC-E1E8004D269E}" type="pres">
      <dgm:prSet presAssocID="{A7C094EB-8BC9-4E0A-BC05-3A4C9B3C9F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5024F4F-E791-4A83-B49D-6E35C866CF20}" type="pres">
      <dgm:prSet presAssocID="{A7C094EB-8BC9-4E0A-BC05-3A4C9B3C9F25}" presName="fgShape" presStyleLbl="fgShp" presStyleIdx="0" presStyleCnt="1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1D90987E-9C3A-4CF3-8FF5-C202BDD86EDE}" type="pres">
      <dgm:prSet presAssocID="{A7C094EB-8BC9-4E0A-BC05-3A4C9B3C9F25}" presName="linComp" presStyleCnt="0"/>
      <dgm:spPr/>
    </dgm:pt>
    <dgm:pt modelId="{0CA27459-D793-482C-8DDF-374B511CE650}" type="pres">
      <dgm:prSet presAssocID="{8C2B71F8-C93B-4DEA-A8B0-6F0283E12DC7}" presName="compNode" presStyleCnt="0"/>
      <dgm:spPr/>
    </dgm:pt>
    <dgm:pt modelId="{2DEB1E6A-3F0D-4DC8-9372-B811767BE327}" type="pres">
      <dgm:prSet presAssocID="{8C2B71F8-C93B-4DEA-A8B0-6F0283E12DC7}" presName="bkgdShape" presStyleLbl="node1" presStyleIdx="0" presStyleCnt="3"/>
      <dgm:spPr/>
      <dgm:t>
        <a:bodyPr/>
        <a:lstStyle/>
        <a:p>
          <a:endParaRPr lang="el-GR"/>
        </a:p>
      </dgm:t>
    </dgm:pt>
    <dgm:pt modelId="{1DC2FADE-BE53-4160-9D99-03D7E5AA4D9B}" type="pres">
      <dgm:prSet presAssocID="{8C2B71F8-C93B-4DEA-A8B0-6F0283E12DC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A08889-2775-46E8-B76B-78996E078977}" type="pres">
      <dgm:prSet presAssocID="{8C2B71F8-C93B-4DEA-A8B0-6F0283E12DC7}" presName="invisiNode" presStyleLbl="node1" presStyleIdx="0" presStyleCnt="3"/>
      <dgm:spPr/>
    </dgm:pt>
    <dgm:pt modelId="{75B3A469-97BD-466C-A2CC-E7AD06B837B0}" type="pres">
      <dgm:prSet presAssocID="{8C2B71F8-C93B-4DEA-A8B0-6F0283E12DC7}" presName="imagNode" presStyleLbl="fgImgPlace1" presStyleIdx="0" presStyleCnt="3" custLinFactNeighborX="-12022" custLinFactNeighborY="-263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D262776-11A2-4AD8-ABE5-C8B5BCFA0631}" type="pres">
      <dgm:prSet presAssocID="{2E2545B8-05B9-4C1D-B5F0-C3EF91FF180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FA3AB07-8508-4F9F-9697-FA09249723B9}" type="pres">
      <dgm:prSet presAssocID="{B15B6313-B4DD-44F9-98BB-7EB35E1AABB2}" presName="compNode" presStyleCnt="0"/>
      <dgm:spPr/>
    </dgm:pt>
    <dgm:pt modelId="{EBC2ED2F-4FCE-4D32-8799-FB364B7B4A8B}" type="pres">
      <dgm:prSet presAssocID="{B15B6313-B4DD-44F9-98BB-7EB35E1AABB2}" presName="bkgdShape" presStyleLbl="node1" presStyleIdx="1" presStyleCnt="3"/>
      <dgm:spPr/>
      <dgm:t>
        <a:bodyPr/>
        <a:lstStyle/>
        <a:p>
          <a:endParaRPr lang="el-GR"/>
        </a:p>
      </dgm:t>
    </dgm:pt>
    <dgm:pt modelId="{C7BFAD06-4F2E-4B34-941C-AA2E416FB7B3}" type="pres">
      <dgm:prSet presAssocID="{B15B6313-B4DD-44F9-98BB-7EB35E1AAB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4793FD-05D2-4E7E-8055-304494BD8E51}" type="pres">
      <dgm:prSet presAssocID="{B15B6313-B4DD-44F9-98BB-7EB35E1AABB2}" presName="invisiNode" presStyleLbl="node1" presStyleIdx="1" presStyleCnt="3"/>
      <dgm:spPr/>
    </dgm:pt>
    <dgm:pt modelId="{623BBBA2-7F0D-45BF-9FBE-FBE0CF617872}" type="pres">
      <dgm:prSet presAssocID="{B15B6313-B4DD-44F9-98BB-7EB35E1AABB2}" presName="imagNode" presStyleLbl="fgImgPlace1" presStyleIdx="1" presStyleCnt="3" custLinFactNeighborX="-6517" custLinFactNeighborY="-204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5FE8BD-76B7-4B77-A318-23AC98E2C435}" type="pres">
      <dgm:prSet presAssocID="{8E23AD4F-6E1F-4A34-9F41-778256EAE29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C6EB80F-27A1-41E2-80A2-62A8BB8B59B4}" type="pres">
      <dgm:prSet presAssocID="{8F155EF6-0718-4FED-B5B0-D69BC1349AA4}" presName="compNode" presStyleCnt="0"/>
      <dgm:spPr/>
    </dgm:pt>
    <dgm:pt modelId="{3D4BFF25-2BBD-4B19-8838-2F22DD0CBE06}" type="pres">
      <dgm:prSet presAssocID="{8F155EF6-0718-4FED-B5B0-D69BC1349AA4}" presName="bkgdShape" presStyleLbl="node1" presStyleIdx="2" presStyleCnt="3"/>
      <dgm:spPr/>
      <dgm:t>
        <a:bodyPr/>
        <a:lstStyle/>
        <a:p>
          <a:endParaRPr lang="el-GR"/>
        </a:p>
      </dgm:t>
    </dgm:pt>
    <dgm:pt modelId="{45974BAB-6725-43FB-B06D-E7F437E01950}" type="pres">
      <dgm:prSet presAssocID="{8F155EF6-0718-4FED-B5B0-D69BC1349AA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EF8678-AC02-408D-A933-D1914D9AC2E1}" type="pres">
      <dgm:prSet presAssocID="{8F155EF6-0718-4FED-B5B0-D69BC1349AA4}" presName="invisiNode" presStyleLbl="node1" presStyleIdx="2" presStyleCnt="3"/>
      <dgm:spPr/>
    </dgm:pt>
    <dgm:pt modelId="{ACBF93B9-2E0D-4FE6-803D-BE269C849519}" type="pres">
      <dgm:prSet presAssocID="{8F155EF6-0718-4FED-B5B0-D69BC1349AA4}" presName="imagNode" presStyleLbl="fgImgPlace1" presStyleIdx="2" presStyleCnt="3" custLinFactNeighborX="-8382" custLinFactNeighborY="-214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D8C8E7B-93B5-4764-8F34-5B66A45556F9}" type="presOf" srcId="{8F155EF6-0718-4FED-B5B0-D69BC1349AA4}" destId="{45974BAB-6725-43FB-B06D-E7F437E01950}" srcOrd="1" destOrd="0" presId="urn:microsoft.com/office/officeart/2005/8/layout/hList7#1"/>
    <dgm:cxn modelId="{6AFEEAAF-561A-4996-A726-1E297A0133F0}" srcId="{A7C094EB-8BC9-4E0A-BC05-3A4C9B3C9F25}" destId="{B15B6313-B4DD-44F9-98BB-7EB35E1AABB2}" srcOrd="1" destOrd="0" parTransId="{24A9CC2A-B2DB-4A93-AB99-08F3275ABC89}" sibTransId="{8E23AD4F-6E1F-4A34-9F41-778256EAE29A}"/>
    <dgm:cxn modelId="{A4FB678B-22A0-4008-8E2A-CAA2D954E870}" type="presOf" srcId="{A7C094EB-8BC9-4E0A-BC05-3A4C9B3C9F25}" destId="{D036C351-9D79-4071-A6DC-E1E8004D269E}" srcOrd="0" destOrd="0" presId="urn:microsoft.com/office/officeart/2005/8/layout/hList7#1"/>
    <dgm:cxn modelId="{BEDB1308-EB01-42A5-8DD5-28A4EE536029}" type="presOf" srcId="{B15B6313-B4DD-44F9-98BB-7EB35E1AABB2}" destId="{EBC2ED2F-4FCE-4D32-8799-FB364B7B4A8B}" srcOrd="0" destOrd="0" presId="urn:microsoft.com/office/officeart/2005/8/layout/hList7#1"/>
    <dgm:cxn modelId="{905252E7-A39F-4FE0-A5BD-6DCD1971124A}" type="presOf" srcId="{B15B6313-B4DD-44F9-98BB-7EB35E1AABB2}" destId="{C7BFAD06-4F2E-4B34-941C-AA2E416FB7B3}" srcOrd="1" destOrd="0" presId="urn:microsoft.com/office/officeart/2005/8/layout/hList7#1"/>
    <dgm:cxn modelId="{6CCC648B-F352-4126-9161-79FF4B9726E4}" type="presOf" srcId="{8C2B71F8-C93B-4DEA-A8B0-6F0283E12DC7}" destId="{1DC2FADE-BE53-4160-9D99-03D7E5AA4D9B}" srcOrd="1" destOrd="0" presId="urn:microsoft.com/office/officeart/2005/8/layout/hList7#1"/>
    <dgm:cxn modelId="{7664336F-8C49-4A69-99F4-848E585591C5}" type="presOf" srcId="{8C2B71F8-C93B-4DEA-A8B0-6F0283E12DC7}" destId="{2DEB1E6A-3F0D-4DC8-9372-B811767BE327}" srcOrd="0" destOrd="0" presId="urn:microsoft.com/office/officeart/2005/8/layout/hList7#1"/>
    <dgm:cxn modelId="{A56A2BE8-27EE-43DD-9B15-8E54D597E78C}" type="presOf" srcId="{2E2545B8-05B9-4C1D-B5F0-C3EF91FF1809}" destId="{DD262776-11A2-4AD8-ABE5-C8B5BCFA0631}" srcOrd="0" destOrd="0" presId="urn:microsoft.com/office/officeart/2005/8/layout/hList7#1"/>
    <dgm:cxn modelId="{99F07DCB-9788-4361-B8D6-8D60AF112EE4}" srcId="{A7C094EB-8BC9-4E0A-BC05-3A4C9B3C9F25}" destId="{8C2B71F8-C93B-4DEA-A8B0-6F0283E12DC7}" srcOrd="0" destOrd="0" parTransId="{A7F40FDB-BBC4-4774-94ED-D17E673C8E25}" sibTransId="{2E2545B8-05B9-4C1D-B5F0-C3EF91FF1809}"/>
    <dgm:cxn modelId="{4D40277F-AA84-4188-A424-29A07BF8F4FF}" type="presOf" srcId="{8F155EF6-0718-4FED-B5B0-D69BC1349AA4}" destId="{3D4BFF25-2BBD-4B19-8838-2F22DD0CBE06}" srcOrd="0" destOrd="0" presId="urn:microsoft.com/office/officeart/2005/8/layout/hList7#1"/>
    <dgm:cxn modelId="{D9C368D3-D2CC-41B4-A183-78203AD31776}" srcId="{A7C094EB-8BC9-4E0A-BC05-3A4C9B3C9F25}" destId="{8F155EF6-0718-4FED-B5B0-D69BC1349AA4}" srcOrd="2" destOrd="0" parTransId="{24ED0C70-D08C-4FE8-80A3-B0514AA91474}" sibTransId="{AC13686D-8B4D-4C42-BEE3-A04FA3672FCB}"/>
    <dgm:cxn modelId="{88411836-574D-4B09-A314-7FE63F4BB692}" type="presOf" srcId="{8E23AD4F-6E1F-4A34-9F41-778256EAE29A}" destId="{D45FE8BD-76B7-4B77-A318-23AC98E2C435}" srcOrd="0" destOrd="0" presId="urn:microsoft.com/office/officeart/2005/8/layout/hList7#1"/>
    <dgm:cxn modelId="{BFB29745-3BF2-4AC6-860F-43E543201A9C}" type="presParOf" srcId="{D036C351-9D79-4071-A6DC-E1E8004D269E}" destId="{55024F4F-E791-4A83-B49D-6E35C866CF20}" srcOrd="0" destOrd="0" presId="urn:microsoft.com/office/officeart/2005/8/layout/hList7#1"/>
    <dgm:cxn modelId="{EF2FBCE2-FED4-47DA-AF7E-982BF32C8C9C}" type="presParOf" srcId="{D036C351-9D79-4071-A6DC-E1E8004D269E}" destId="{1D90987E-9C3A-4CF3-8FF5-C202BDD86EDE}" srcOrd="1" destOrd="0" presId="urn:microsoft.com/office/officeart/2005/8/layout/hList7#1"/>
    <dgm:cxn modelId="{8926D606-65C5-4D0E-A0DB-6FE0AA99F54B}" type="presParOf" srcId="{1D90987E-9C3A-4CF3-8FF5-C202BDD86EDE}" destId="{0CA27459-D793-482C-8DDF-374B511CE650}" srcOrd="0" destOrd="0" presId="urn:microsoft.com/office/officeart/2005/8/layout/hList7#1"/>
    <dgm:cxn modelId="{FCED59CF-BCDA-4ABB-BE77-7E868E736D5F}" type="presParOf" srcId="{0CA27459-D793-482C-8DDF-374B511CE650}" destId="{2DEB1E6A-3F0D-4DC8-9372-B811767BE327}" srcOrd="0" destOrd="0" presId="urn:microsoft.com/office/officeart/2005/8/layout/hList7#1"/>
    <dgm:cxn modelId="{5A09F21D-E6B2-4794-9F05-BEB5FD63B449}" type="presParOf" srcId="{0CA27459-D793-482C-8DDF-374B511CE650}" destId="{1DC2FADE-BE53-4160-9D99-03D7E5AA4D9B}" srcOrd="1" destOrd="0" presId="urn:microsoft.com/office/officeart/2005/8/layout/hList7#1"/>
    <dgm:cxn modelId="{AE5A763B-09B0-4808-97E5-665BE45CAA66}" type="presParOf" srcId="{0CA27459-D793-482C-8DDF-374B511CE650}" destId="{BBA08889-2775-46E8-B76B-78996E078977}" srcOrd="2" destOrd="0" presId="urn:microsoft.com/office/officeart/2005/8/layout/hList7#1"/>
    <dgm:cxn modelId="{CD792A04-26CE-4AD4-9527-251EF1E44ABB}" type="presParOf" srcId="{0CA27459-D793-482C-8DDF-374B511CE650}" destId="{75B3A469-97BD-466C-A2CC-E7AD06B837B0}" srcOrd="3" destOrd="0" presId="urn:microsoft.com/office/officeart/2005/8/layout/hList7#1"/>
    <dgm:cxn modelId="{6EA8E532-DD14-416E-A368-6DAC3B7B295F}" type="presParOf" srcId="{1D90987E-9C3A-4CF3-8FF5-C202BDD86EDE}" destId="{DD262776-11A2-4AD8-ABE5-C8B5BCFA0631}" srcOrd="1" destOrd="0" presId="urn:microsoft.com/office/officeart/2005/8/layout/hList7#1"/>
    <dgm:cxn modelId="{09DA4991-7137-47DF-B2B5-E22E21902B2C}" type="presParOf" srcId="{1D90987E-9C3A-4CF3-8FF5-C202BDD86EDE}" destId="{2FA3AB07-8508-4F9F-9697-FA09249723B9}" srcOrd="2" destOrd="0" presId="urn:microsoft.com/office/officeart/2005/8/layout/hList7#1"/>
    <dgm:cxn modelId="{4D21A568-00CE-422B-8C6D-430138FBD5BE}" type="presParOf" srcId="{2FA3AB07-8508-4F9F-9697-FA09249723B9}" destId="{EBC2ED2F-4FCE-4D32-8799-FB364B7B4A8B}" srcOrd="0" destOrd="0" presId="urn:microsoft.com/office/officeart/2005/8/layout/hList7#1"/>
    <dgm:cxn modelId="{882ADA4E-514D-4B13-AEBE-11F38B11ED77}" type="presParOf" srcId="{2FA3AB07-8508-4F9F-9697-FA09249723B9}" destId="{C7BFAD06-4F2E-4B34-941C-AA2E416FB7B3}" srcOrd="1" destOrd="0" presId="urn:microsoft.com/office/officeart/2005/8/layout/hList7#1"/>
    <dgm:cxn modelId="{82A937C7-EB55-4607-B627-6561D5C92BFA}" type="presParOf" srcId="{2FA3AB07-8508-4F9F-9697-FA09249723B9}" destId="{3C4793FD-05D2-4E7E-8055-304494BD8E51}" srcOrd="2" destOrd="0" presId="urn:microsoft.com/office/officeart/2005/8/layout/hList7#1"/>
    <dgm:cxn modelId="{5E349A4A-3C00-44A0-9022-36901A0DD08B}" type="presParOf" srcId="{2FA3AB07-8508-4F9F-9697-FA09249723B9}" destId="{623BBBA2-7F0D-45BF-9FBE-FBE0CF617872}" srcOrd="3" destOrd="0" presId="urn:microsoft.com/office/officeart/2005/8/layout/hList7#1"/>
    <dgm:cxn modelId="{8A9728F7-EA78-480E-AAF2-367CC9DE305E}" type="presParOf" srcId="{1D90987E-9C3A-4CF3-8FF5-C202BDD86EDE}" destId="{D45FE8BD-76B7-4B77-A318-23AC98E2C435}" srcOrd="3" destOrd="0" presId="urn:microsoft.com/office/officeart/2005/8/layout/hList7#1"/>
    <dgm:cxn modelId="{587D118B-DBFF-4B10-A4CE-01D7D664F379}" type="presParOf" srcId="{1D90987E-9C3A-4CF3-8FF5-C202BDD86EDE}" destId="{9C6EB80F-27A1-41E2-80A2-62A8BB8B59B4}" srcOrd="4" destOrd="0" presId="urn:microsoft.com/office/officeart/2005/8/layout/hList7#1"/>
    <dgm:cxn modelId="{7AE7C7A4-346F-4F8E-902F-2B64DDF90A68}" type="presParOf" srcId="{9C6EB80F-27A1-41E2-80A2-62A8BB8B59B4}" destId="{3D4BFF25-2BBD-4B19-8838-2F22DD0CBE06}" srcOrd="0" destOrd="0" presId="urn:microsoft.com/office/officeart/2005/8/layout/hList7#1"/>
    <dgm:cxn modelId="{FFCA9DE0-1257-4598-8130-5696FC7D8B89}" type="presParOf" srcId="{9C6EB80F-27A1-41E2-80A2-62A8BB8B59B4}" destId="{45974BAB-6725-43FB-B06D-E7F437E01950}" srcOrd="1" destOrd="0" presId="urn:microsoft.com/office/officeart/2005/8/layout/hList7#1"/>
    <dgm:cxn modelId="{BA410C76-0CF3-4601-9CA8-C25EC25F297B}" type="presParOf" srcId="{9C6EB80F-27A1-41E2-80A2-62A8BB8B59B4}" destId="{2AEF8678-AC02-408D-A933-D1914D9AC2E1}" srcOrd="2" destOrd="0" presId="urn:microsoft.com/office/officeart/2005/8/layout/hList7#1"/>
    <dgm:cxn modelId="{AA8BC1D6-50C0-4D96-B4F2-4D5736310200}" type="presParOf" srcId="{9C6EB80F-27A1-41E2-80A2-62A8BB8B59B4}" destId="{ACBF93B9-2E0D-4FE6-803D-BE269C84951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0A6F3-011B-4E62-9D91-C5E8B0ED52A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7CD878B6-F16F-43EF-BE44-794BD34CFEF9}">
      <dgm:prSet phldrT="[Κείμενο]"/>
      <dgm:spPr/>
      <dgm:t>
        <a:bodyPr/>
        <a:lstStyle/>
        <a:p>
          <a:r>
            <a:rPr lang="el-GR" dirty="0" smtClean="0"/>
            <a:t>1</a:t>
          </a:r>
          <a:endParaRPr lang="el-GR" dirty="0"/>
        </a:p>
      </dgm:t>
    </dgm:pt>
    <dgm:pt modelId="{6FDA672C-8D47-4B8C-B059-50D5EEDE2974}" type="parTrans" cxnId="{A82B8A07-717D-4770-A8A2-30F153BC7F65}">
      <dgm:prSet/>
      <dgm:spPr/>
      <dgm:t>
        <a:bodyPr/>
        <a:lstStyle/>
        <a:p>
          <a:endParaRPr lang="el-GR"/>
        </a:p>
      </dgm:t>
    </dgm:pt>
    <dgm:pt modelId="{CCD6347B-ECB7-4459-8135-4EF0BE1A06F6}" type="sibTrans" cxnId="{A82B8A07-717D-4770-A8A2-30F153BC7F65}">
      <dgm:prSet/>
      <dgm:spPr/>
      <dgm:t>
        <a:bodyPr/>
        <a:lstStyle/>
        <a:p>
          <a:endParaRPr lang="el-GR"/>
        </a:p>
      </dgm:t>
    </dgm:pt>
    <dgm:pt modelId="{60A1AAE3-BE03-4004-90E2-92B154DF5FA2}">
      <dgm:prSet phldrT="[Κείμενο]"/>
      <dgm:spPr/>
      <dgm:t>
        <a:bodyPr/>
        <a:lstStyle/>
        <a:p>
          <a:r>
            <a:rPr lang="el-GR" dirty="0" smtClean="0"/>
            <a:t>Προσδιορισμός πιλοτικών δράσεων</a:t>
          </a:r>
          <a:endParaRPr lang="el-GR" dirty="0"/>
        </a:p>
      </dgm:t>
    </dgm:pt>
    <dgm:pt modelId="{9D6242D4-A503-4C72-916B-F03B1A26EFC5}" type="parTrans" cxnId="{85D77A02-2215-41A9-BFDE-0DC2665AFE11}">
      <dgm:prSet/>
      <dgm:spPr/>
      <dgm:t>
        <a:bodyPr/>
        <a:lstStyle/>
        <a:p>
          <a:endParaRPr lang="el-GR"/>
        </a:p>
      </dgm:t>
    </dgm:pt>
    <dgm:pt modelId="{6E75DCB2-96EB-4ADF-A134-D5CA77F8048C}" type="sibTrans" cxnId="{85D77A02-2215-41A9-BFDE-0DC2665AFE11}">
      <dgm:prSet/>
      <dgm:spPr/>
      <dgm:t>
        <a:bodyPr/>
        <a:lstStyle/>
        <a:p>
          <a:endParaRPr lang="el-GR"/>
        </a:p>
      </dgm:t>
    </dgm:pt>
    <dgm:pt modelId="{7560BC74-9D3B-48BF-BEA9-F98DFB201C04}">
      <dgm:prSet phldrT="[Κείμενο]"/>
      <dgm:spPr/>
      <dgm:t>
        <a:bodyPr/>
        <a:lstStyle/>
        <a:p>
          <a:r>
            <a:rPr lang="el-GR" dirty="0" smtClean="0"/>
            <a:t>2</a:t>
          </a:r>
          <a:endParaRPr lang="el-GR" dirty="0"/>
        </a:p>
      </dgm:t>
    </dgm:pt>
    <dgm:pt modelId="{B0F968EB-4630-400B-AEE1-9102C97CB989}" type="parTrans" cxnId="{40903BF3-8A55-41ED-A926-926F8659A015}">
      <dgm:prSet/>
      <dgm:spPr/>
      <dgm:t>
        <a:bodyPr/>
        <a:lstStyle/>
        <a:p>
          <a:endParaRPr lang="el-GR"/>
        </a:p>
      </dgm:t>
    </dgm:pt>
    <dgm:pt modelId="{34B40528-93B3-424F-A1B6-326A0554D82D}" type="sibTrans" cxnId="{40903BF3-8A55-41ED-A926-926F8659A015}">
      <dgm:prSet/>
      <dgm:spPr/>
      <dgm:t>
        <a:bodyPr/>
        <a:lstStyle/>
        <a:p>
          <a:endParaRPr lang="el-GR"/>
        </a:p>
      </dgm:t>
    </dgm:pt>
    <dgm:pt modelId="{D749B48E-CEB8-43F9-9291-79431B42C0D6}">
      <dgm:prSet phldrT="[Κείμενο]"/>
      <dgm:spPr/>
      <dgm:t>
        <a:bodyPr/>
        <a:lstStyle/>
        <a:p>
          <a:r>
            <a:rPr lang="el-GR" dirty="0" smtClean="0"/>
            <a:t>Διαμόρφωση προγράμματος εργασίας για τα επόμενα 2 έτη </a:t>
          </a:r>
          <a:endParaRPr lang="el-GR" dirty="0"/>
        </a:p>
      </dgm:t>
    </dgm:pt>
    <dgm:pt modelId="{13FD7946-EA8E-4402-BE86-2235169E314E}" type="parTrans" cxnId="{4865FF24-15E8-4EE6-8191-D3367A45F558}">
      <dgm:prSet/>
      <dgm:spPr/>
      <dgm:t>
        <a:bodyPr/>
        <a:lstStyle/>
        <a:p>
          <a:endParaRPr lang="el-GR"/>
        </a:p>
      </dgm:t>
    </dgm:pt>
    <dgm:pt modelId="{AE85A108-46C4-4BC2-B7D9-9CDF98D28ECA}" type="sibTrans" cxnId="{4865FF24-15E8-4EE6-8191-D3367A45F558}">
      <dgm:prSet/>
      <dgm:spPr/>
      <dgm:t>
        <a:bodyPr/>
        <a:lstStyle/>
        <a:p>
          <a:endParaRPr lang="el-GR"/>
        </a:p>
      </dgm:t>
    </dgm:pt>
    <dgm:pt modelId="{7327920C-3C06-4A85-AEDE-0F960FDEF4E5}" type="pres">
      <dgm:prSet presAssocID="{2380A6F3-011B-4E62-9D91-C5E8B0ED52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BDC3BB6-B2F7-492C-B0BB-286F4A463276}" type="pres">
      <dgm:prSet presAssocID="{7CD878B6-F16F-43EF-BE44-794BD34CFEF9}" presName="composite" presStyleCnt="0"/>
      <dgm:spPr/>
    </dgm:pt>
    <dgm:pt modelId="{D7384953-5485-4612-98F7-1BB54D806EAE}" type="pres">
      <dgm:prSet presAssocID="{7CD878B6-F16F-43EF-BE44-794BD34CFEF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C62067-2505-41A7-9887-42BAF3F5881C}" type="pres">
      <dgm:prSet presAssocID="{7CD878B6-F16F-43EF-BE44-794BD34CFEF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6D3D0C-DEAE-475F-A584-C3DC16C563FF}" type="pres">
      <dgm:prSet presAssocID="{CCD6347B-ECB7-4459-8135-4EF0BE1A06F6}" presName="sp" presStyleCnt="0"/>
      <dgm:spPr/>
    </dgm:pt>
    <dgm:pt modelId="{03F64C73-990F-412E-92BD-94C14C203799}" type="pres">
      <dgm:prSet presAssocID="{7560BC74-9D3B-48BF-BEA9-F98DFB201C04}" presName="composite" presStyleCnt="0"/>
      <dgm:spPr/>
    </dgm:pt>
    <dgm:pt modelId="{BAE8D2D5-1533-44B5-AD7B-0696E5201355}" type="pres">
      <dgm:prSet presAssocID="{7560BC74-9D3B-48BF-BEA9-F98DFB201C0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D5C4E7-960E-479A-9382-7AEB58346AAA}" type="pres">
      <dgm:prSet presAssocID="{7560BC74-9D3B-48BF-BEA9-F98DFB201C0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A5B67BC-6142-4C2A-8E06-65E9F8C5D525}" type="presOf" srcId="{7CD878B6-F16F-43EF-BE44-794BD34CFEF9}" destId="{D7384953-5485-4612-98F7-1BB54D806EAE}" srcOrd="0" destOrd="0" presId="urn:microsoft.com/office/officeart/2005/8/layout/chevron2"/>
    <dgm:cxn modelId="{40903BF3-8A55-41ED-A926-926F8659A015}" srcId="{2380A6F3-011B-4E62-9D91-C5E8B0ED52A6}" destId="{7560BC74-9D3B-48BF-BEA9-F98DFB201C04}" srcOrd="1" destOrd="0" parTransId="{B0F968EB-4630-400B-AEE1-9102C97CB989}" sibTransId="{34B40528-93B3-424F-A1B6-326A0554D82D}"/>
    <dgm:cxn modelId="{A82B8A07-717D-4770-A8A2-30F153BC7F65}" srcId="{2380A6F3-011B-4E62-9D91-C5E8B0ED52A6}" destId="{7CD878B6-F16F-43EF-BE44-794BD34CFEF9}" srcOrd="0" destOrd="0" parTransId="{6FDA672C-8D47-4B8C-B059-50D5EEDE2974}" sibTransId="{CCD6347B-ECB7-4459-8135-4EF0BE1A06F6}"/>
    <dgm:cxn modelId="{DDB8BC36-0C40-43AA-B212-6BFF81770DE2}" type="presOf" srcId="{7560BC74-9D3B-48BF-BEA9-F98DFB201C04}" destId="{BAE8D2D5-1533-44B5-AD7B-0696E5201355}" srcOrd="0" destOrd="0" presId="urn:microsoft.com/office/officeart/2005/8/layout/chevron2"/>
    <dgm:cxn modelId="{7E5FFAFB-06ED-4D79-A469-91C6E4A56B26}" type="presOf" srcId="{60A1AAE3-BE03-4004-90E2-92B154DF5FA2}" destId="{4FC62067-2505-41A7-9887-42BAF3F5881C}" srcOrd="0" destOrd="0" presId="urn:microsoft.com/office/officeart/2005/8/layout/chevron2"/>
    <dgm:cxn modelId="{85D77A02-2215-41A9-BFDE-0DC2665AFE11}" srcId="{7CD878B6-F16F-43EF-BE44-794BD34CFEF9}" destId="{60A1AAE3-BE03-4004-90E2-92B154DF5FA2}" srcOrd="0" destOrd="0" parTransId="{9D6242D4-A503-4C72-916B-F03B1A26EFC5}" sibTransId="{6E75DCB2-96EB-4ADF-A134-D5CA77F8048C}"/>
    <dgm:cxn modelId="{7F0599D4-2F55-4493-A1C3-74E628D595A2}" type="presOf" srcId="{2380A6F3-011B-4E62-9D91-C5E8B0ED52A6}" destId="{7327920C-3C06-4A85-AEDE-0F960FDEF4E5}" srcOrd="0" destOrd="0" presId="urn:microsoft.com/office/officeart/2005/8/layout/chevron2"/>
    <dgm:cxn modelId="{987B3FF5-049C-4FBC-BDAF-BCAB7FD79EDF}" type="presOf" srcId="{D749B48E-CEB8-43F9-9291-79431B42C0D6}" destId="{45D5C4E7-960E-479A-9382-7AEB58346AAA}" srcOrd="0" destOrd="0" presId="urn:microsoft.com/office/officeart/2005/8/layout/chevron2"/>
    <dgm:cxn modelId="{4865FF24-15E8-4EE6-8191-D3367A45F558}" srcId="{7560BC74-9D3B-48BF-BEA9-F98DFB201C04}" destId="{D749B48E-CEB8-43F9-9291-79431B42C0D6}" srcOrd="0" destOrd="0" parTransId="{13FD7946-EA8E-4402-BE86-2235169E314E}" sibTransId="{AE85A108-46C4-4BC2-B7D9-9CDF98D28ECA}"/>
    <dgm:cxn modelId="{7409E5B4-BCD5-4E18-9CE2-BD0F64619DA3}" type="presParOf" srcId="{7327920C-3C06-4A85-AEDE-0F960FDEF4E5}" destId="{6BDC3BB6-B2F7-492C-B0BB-286F4A463276}" srcOrd="0" destOrd="0" presId="urn:microsoft.com/office/officeart/2005/8/layout/chevron2"/>
    <dgm:cxn modelId="{A09797DC-D523-4CCB-AFA2-46610EDB62FD}" type="presParOf" srcId="{6BDC3BB6-B2F7-492C-B0BB-286F4A463276}" destId="{D7384953-5485-4612-98F7-1BB54D806EAE}" srcOrd="0" destOrd="0" presId="urn:microsoft.com/office/officeart/2005/8/layout/chevron2"/>
    <dgm:cxn modelId="{A9BE57F8-D8BD-40A1-8D4A-921D9056353B}" type="presParOf" srcId="{6BDC3BB6-B2F7-492C-B0BB-286F4A463276}" destId="{4FC62067-2505-41A7-9887-42BAF3F5881C}" srcOrd="1" destOrd="0" presId="urn:microsoft.com/office/officeart/2005/8/layout/chevron2"/>
    <dgm:cxn modelId="{C859A8BF-51B3-4092-BD13-3661A9A02F07}" type="presParOf" srcId="{7327920C-3C06-4A85-AEDE-0F960FDEF4E5}" destId="{576D3D0C-DEAE-475F-A584-C3DC16C563FF}" srcOrd="1" destOrd="0" presId="urn:microsoft.com/office/officeart/2005/8/layout/chevron2"/>
    <dgm:cxn modelId="{6CE622F6-F94E-4576-8C98-FCFA75780E41}" type="presParOf" srcId="{7327920C-3C06-4A85-AEDE-0F960FDEF4E5}" destId="{03F64C73-990F-412E-92BD-94C14C203799}" srcOrd="2" destOrd="0" presId="urn:microsoft.com/office/officeart/2005/8/layout/chevron2"/>
    <dgm:cxn modelId="{2BC950EE-F950-45A5-9ECB-19FE1E9DCDF1}" type="presParOf" srcId="{03F64C73-990F-412E-92BD-94C14C203799}" destId="{BAE8D2D5-1533-44B5-AD7B-0696E5201355}" srcOrd="0" destOrd="0" presId="urn:microsoft.com/office/officeart/2005/8/layout/chevron2"/>
    <dgm:cxn modelId="{40ED190A-EFB9-4F1B-B6B8-FDE1CFD3BEC8}" type="presParOf" srcId="{03F64C73-990F-412E-92BD-94C14C203799}" destId="{45D5C4E7-960E-479A-9382-7AEB58346A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9A1DC-DE13-4EBA-93B9-F76740AFD48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B161AC0-DEDC-4E8F-A741-1DDF3CE55274}">
      <dgm:prSet/>
      <dgm:spPr/>
      <dgm:t>
        <a:bodyPr/>
        <a:lstStyle/>
        <a:p>
          <a:pPr rtl="0"/>
          <a:r>
            <a:rPr lang="el-GR" dirty="0" smtClean="0"/>
            <a:t>Ανάδειξη μέσω της επιχειρηματικής Ανακάλυψης</a:t>
          </a:r>
          <a:endParaRPr lang="en-GB" dirty="0"/>
        </a:p>
      </dgm:t>
    </dgm:pt>
    <dgm:pt modelId="{2C1C15AB-F59B-4749-B4E7-2CA0AA843966}" type="parTrans" cxnId="{6ADBF400-E7F6-48B1-B073-36393B29F04E}">
      <dgm:prSet/>
      <dgm:spPr/>
      <dgm:t>
        <a:bodyPr/>
        <a:lstStyle/>
        <a:p>
          <a:endParaRPr lang="en-GB"/>
        </a:p>
      </dgm:t>
    </dgm:pt>
    <dgm:pt modelId="{A6681278-AA72-46FF-84D2-3515BC3F33D0}" type="sibTrans" cxnId="{6ADBF400-E7F6-48B1-B073-36393B29F04E}">
      <dgm:prSet/>
      <dgm:spPr/>
      <dgm:t>
        <a:bodyPr/>
        <a:lstStyle/>
        <a:p>
          <a:endParaRPr lang="en-GB"/>
        </a:p>
      </dgm:t>
    </dgm:pt>
    <dgm:pt modelId="{7330EB56-A5B4-4909-8B8C-64F2E06EEAF3}">
      <dgm:prSet/>
      <dgm:spPr/>
      <dgm:t>
        <a:bodyPr/>
        <a:lstStyle/>
        <a:p>
          <a:pPr rtl="0"/>
          <a:r>
            <a:rPr lang="el-GR" smtClean="0"/>
            <a:t>Ύπαρξη κρίσιμης μάζας επιχειρήσεων</a:t>
          </a:r>
          <a:endParaRPr lang="en-GB"/>
        </a:p>
      </dgm:t>
    </dgm:pt>
    <dgm:pt modelId="{197EE414-E951-45E0-81B0-D3A9C594ECC1}" type="parTrans" cxnId="{10C15E10-B1B1-4F06-8D51-AB0E602170DE}">
      <dgm:prSet/>
      <dgm:spPr/>
      <dgm:t>
        <a:bodyPr/>
        <a:lstStyle/>
        <a:p>
          <a:endParaRPr lang="en-GB"/>
        </a:p>
      </dgm:t>
    </dgm:pt>
    <dgm:pt modelId="{EEFD9298-853F-4C8C-BB1F-BFAAE1CC54AF}" type="sibTrans" cxnId="{10C15E10-B1B1-4F06-8D51-AB0E602170DE}">
      <dgm:prSet/>
      <dgm:spPr/>
      <dgm:t>
        <a:bodyPr/>
        <a:lstStyle/>
        <a:p>
          <a:endParaRPr lang="en-GB"/>
        </a:p>
      </dgm:t>
    </dgm:pt>
    <dgm:pt modelId="{32F2F401-5BD7-4BBB-9E7A-23680DCAB887}">
      <dgm:prSet/>
      <dgm:spPr/>
      <dgm:t>
        <a:bodyPr/>
        <a:lstStyle/>
        <a:p>
          <a:pPr rtl="0"/>
          <a:r>
            <a:rPr lang="el-GR" dirty="0" smtClean="0"/>
            <a:t>Ύπαρξη αξιόλογου ερευνητικού δυναμικού</a:t>
          </a:r>
          <a:endParaRPr lang="en-GB" dirty="0"/>
        </a:p>
      </dgm:t>
    </dgm:pt>
    <dgm:pt modelId="{E3CB7C28-BC3F-44E2-9AED-F9575AA07A6F}" type="parTrans" cxnId="{58CBFAD1-F1AB-47AE-8C51-27CD9AEA4167}">
      <dgm:prSet/>
      <dgm:spPr/>
      <dgm:t>
        <a:bodyPr/>
        <a:lstStyle/>
        <a:p>
          <a:endParaRPr lang="en-GB"/>
        </a:p>
      </dgm:t>
    </dgm:pt>
    <dgm:pt modelId="{AD600488-4C4F-417D-AB7F-F9AFE53DAFB8}" type="sibTrans" cxnId="{58CBFAD1-F1AB-47AE-8C51-27CD9AEA4167}">
      <dgm:prSet/>
      <dgm:spPr/>
      <dgm:t>
        <a:bodyPr/>
        <a:lstStyle/>
        <a:p>
          <a:endParaRPr lang="en-GB"/>
        </a:p>
      </dgm:t>
    </dgm:pt>
    <dgm:pt modelId="{A9A99068-3478-46A1-9D1A-50D75754C83B}">
      <dgm:prSet/>
      <dgm:spPr/>
      <dgm:t>
        <a:bodyPr/>
        <a:lstStyle/>
        <a:p>
          <a:pPr rtl="0"/>
          <a:r>
            <a:rPr lang="el-GR" dirty="0" smtClean="0"/>
            <a:t>Σημαντικές οικονομικές και κοινωνικές επιπτώσεις</a:t>
          </a:r>
          <a:endParaRPr lang="en-GB" dirty="0"/>
        </a:p>
      </dgm:t>
    </dgm:pt>
    <dgm:pt modelId="{4AB2CA08-FF3F-4D7C-9CB3-BB85FDC7735D}" type="parTrans" cxnId="{BFD7E89A-9A34-4234-B077-F118EEC5981C}">
      <dgm:prSet/>
      <dgm:spPr/>
      <dgm:t>
        <a:bodyPr/>
        <a:lstStyle/>
        <a:p>
          <a:endParaRPr lang="en-GB"/>
        </a:p>
      </dgm:t>
    </dgm:pt>
    <dgm:pt modelId="{4E9972FE-28C2-44D5-B385-3E7C430A58ED}" type="sibTrans" cxnId="{BFD7E89A-9A34-4234-B077-F118EEC5981C}">
      <dgm:prSet/>
      <dgm:spPr/>
      <dgm:t>
        <a:bodyPr/>
        <a:lstStyle/>
        <a:p>
          <a:endParaRPr lang="en-GB"/>
        </a:p>
      </dgm:t>
    </dgm:pt>
    <dgm:pt modelId="{69EBDC3E-B165-4787-AFD1-0954AB95A723}">
      <dgm:prSet/>
      <dgm:spPr/>
      <dgm:t>
        <a:bodyPr/>
        <a:lstStyle/>
        <a:p>
          <a:pPr rtl="0"/>
          <a:r>
            <a:rPr lang="el-GR" smtClean="0"/>
            <a:t>Τεχνολογική Αναβάθμιση του τομέα/κλάδου</a:t>
          </a:r>
          <a:endParaRPr lang="en-GB"/>
        </a:p>
      </dgm:t>
    </dgm:pt>
    <dgm:pt modelId="{FEFF6A21-D272-4E2D-84BC-933FE70FD0EF}" type="parTrans" cxnId="{EF4B0E46-30F5-4EB5-8AF2-3C5B7762E0F9}">
      <dgm:prSet/>
      <dgm:spPr/>
      <dgm:t>
        <a:bodyPr/>
        <a:lstStyle/>
        <a:p>
          <a:endParaRPr lang="en-GB"/>
        </a:p>
      </dgm:t>
    </dgm:pt>
    <dgm:pt modelId="{6BC269EF-30FA-4A57-A3E0-4023BDE723F0}" type="sibTrans" cxnId="{EF4B0E46-30F5-4EB5-8AF2-3C5B7762E0F9}">
      <dgm:prSet/>
      <dgm:spPr/>
      <dgm:t>
        <a:bodyPr/>
        <a:lstStyle/>
        <a:p>
          <a:endParaRPr lang="en-GB"/>
        </a:p>
      </dgm:t>
    </dgm:pt>
    <dgm:pt modelId="{37146DDE-76DF-4C30-85CF-97F42EE845EF}">
      <dgm:prSet/>
      <dgm:spPr/>
      <dgm:t>
        <a:bodyPr/>
        <a:lstStyle/>
        <a:p>
          <a:pPr rtl="0"/>
          <a:r>
            <a:rPr lang="el-GR" dirty="0" smtClean="0"/>
            <a:t>Εξαγώγιμος χαρακτήρας</a:t>
          </a:r>
          <a:endParaRPr lang="en-GB" dirty="0"/>
        </a:p>
      </dgm:t>
    </dgm:pt>
    <dgm:pt modelId="{E14EFB72-EEB4-4FFD-B8DD-B4B29BBF134C}" type="parTrans" cxnId="{9FEF2662-7FE1-4E04-86AD-ED41F0097F83}">
      <dgm:prSet/>
      <dgm:spPr/>
      <dgm:t>
        <a:bodyPr/>
        <a:lstStyle/>
        <a:p>
          <a:endParaRPr lang="en-GB"/>
        </a:p>
      </dgm:t>
    </dgm:pt>
    <dgm:pt modelId="{AD4843AE-E413-4F13-8908-07E609816B16}" type="sibTrans" cxnId="{9FEF2662-7FE1-4E04-86AD-ED41F0097F83}">
      <dgm:prSet/>
      <dgm:spPr/>
      <dgm:t>
        <a:bodyPr/>
        <a:lstStyle/>
        <a:p>
          <a:endParaRPr lang="en-GB"/>
        </a:p>
      </dgm:t>
    </dgm:pt>
    <dgm:pt modelId="{68D9C0C0-0EFE-420D-8F8E-1BABC8D15B11}" type="pres">
      <dgm:prSet presAssocID="{18E9A1DC-DE13-4EBA-93B9-F76740AFD4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9F719-DA3F-4532-A62E-E0FCD1A9CE29}" type="pres">
      <dgm:prSet presAssocID="{5B161AC0-DEDC-4E8F-A741-1DDF3CE55274}" presName="composite" presStyleCnt="0"/>
      <dgm:spPr/>
      <dgm:t>
        <a:bodyPr/>
        <a:lstStyle/>
        <a:p>
          <a:endParaRPr lang="el-GR"/>
        </a:p>
      </dgm:t>
    </dgm:pt>
    <dgm:pt modelId="{F06E9372-25BF-493B-9C71-04163A0F4705}" type="pres">
      <dgm:prSet presAssocID="{5B161AC0-DEDC-4E8F-A741-1DDF3CE5527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AD64C04-4854-485D-8747-951F941AD9F8}" type="pres">
      <dgm:prSet presAssocID="{5B161AC0-DEDC-4E8F-A741-1DDF3CE5527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16E20-F0DF-4898-A61E-B96E8A514F8B}" type="pres">
      <dgm:prSet presAssocID="{A6681278-AA72-46FF-84D2-3515BC3F33D0}" presName="spacing" presStyleCnt="0"/>
      <dgm:spPr/>
      <dgm:t>
        <a:bodyPr/>
        <a:lstStyle/>
        <a:p>
          <a:endParaRPr lang="el-GR"/>
        </a:p>
      </dgm:t>
    </dgm:pt>
    <dgm:pt modelId="{9B4B153D-0BE9-4065-9A23-732816FDAF43}" type="pres">
      <dgm:prSet presAssocID="{7330EB56-A5B4-4909-8B8C-64F2E06EEAF3}" presName="composite" presStyleCnt="0"/>
      <dgm:spPr/>
      <dgm:t>
        <a:bodyPr/>
        <a:lstStyle/>
        <a:p>
          <a:endParaRPr lang="el-GR"/>
        </a:p>
      </dgm:t>
    </dgm:pt>
    <dgm:pt modelId="{4303F806-D426-453B-A5F7-17BF7E6D762F}" type="pres">
      <dgm:prSet presAssocID="{7330EB56-A5B4-4909-8B8C-64F2E06EEAF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CCA13D8-BA63-440D-8F93-DB8C4C5A171B}" type="pres">
      <dgm:prSet presAssocID="{7330EB56-A5B4-4909-8B8C-64F2E06EEA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DFFA7-AB58-4933-B66C-2F1B7FC9E489}" type="pres">
      <dgm:prSet presAssocID="{EEFD9298-853F-4C8C-BB1F-BFAAE1CC54AF}" presName="spacing" presStyleCnt="0"/>
      <dgm:spPr/>
      <dgm:t>
        <a:bodyPr/>
        <a:lstStyle/>
        <a:p>
          <a:endParaRPr lang="el-GR"/>
        </a:p>
      </dgm:t>
    </dgm:pt>
    <dgm:pt modelId="{4ED94996-A61B-4353-B3F8-33D827F0AEF0}" type="pres">
      <dgm:prSet presAssocID="{32F2F401-5BD7-4BBB-9E7A-23680DCAB887}" presName="composite" presStyleCnt="0"/>
      <dgm:spPr/>
      <dgm:t>
        <a:bodyPr/>
        <a:lstStyle/>
        <a:p>
          <a:endParaRPr lang="el-GR"/>
        </a:p>
      </dgm:t>
    </dgm:pt>
    <dgm:pt modelId="{91DC9705-79D6-44A6-BF39-21C34AFEAFE9}" type="pres">
      <dgm:prSet presAssocID="{32F2F401-5BD7-4BBB-9E7A-23680DCAB88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43600E8-27A1-4F5C-B44D-B6F8B73F2A03}" type="pres">
      <dgm:prSet presAssocID="{32F2F401-5BD7-4BBB-9E7A-23680DCAB8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67247-E233-4502-A06A-4E64732BC9EA}" type="pres">
      <dgm:prSet presAssocID="{AD600488-4C4F-417D-AB7F-F9AFE53DAFB8}" presName="spacing" presStyleCnt="0"/>
      <dgm:spPr/>
      <dgm:t>
        <a:bodyPr/>
        <a:lstStyle/>
        <a:p>
          <a:endParaRPr lang="el-GR"/>
        </a:p>
      </dgm:t>
    </dgm:pt>
    <dgm:pt modelId="{02DA3893-FF4D-4BBD-84C0-D9D5686D5AF7}" type="pres">
      <dgm:prSet presAssocID="{A9A99068-3478-46A1-9D1A-50D75754C83B}" presName="composite" presStyleCnt="0"/>
      <dgm:spPr/>
      <dgm:t>
        <a:bodyPr/>
        <a:lstStyle/>
        <a:p>
          <a:endParaRPr lang="el-GR"/>
        </a:p>
      </dgm:t>
    </dgm:pt>
    <dgm:pt modelId="{5775441E-9E78-49D5-B8A5-776C7F25A71D}" type="pres">
      <dgm:prSet presAssocID="{A9A99068-3478-46A1-9D1A-50D75754C83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A6B0764-7F19-4459-911B-7E542C2EE02B}" type="pres">
      <dgm:prSet presAssocID="{A9A99068-3478-46A1-9D1A-50D75754C83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84CD6-F55D-450E-958C-11589E7299C8}" type="pres">
      <dgm:prSet presAssocID="{4E9972FE-28C2-44D5-B385-3E7C430A58ED}" presName="spacing" presStyleCnt="0"/>
      <dgm:spPr/>
      <dgm:t>
        <a:bodyPr/>
        <a:lstStyle/>
        <a:p>
          <a:endParaRPr lang="el-GR"/>
        </a:p>
      </dgm:t>
    </dgm:pt>
    <dgm:pt modelId="{A4CA5D7B-D268-4108-9C48-51CBDA72ADB4}" type="pres">
      <dgm:prSet presAssocID="{69EBDC3E-B165-4787-AFD1-0954AB95A723}" presName="composite" presStyleCnt="0"/>
      <dgm:spPr/>
      <dgm:t>
        <a:bodyPr/>
        <a:lstStyle/>
        <a:p>
          <a:endParaRPr lang="el-GR"/>
        </a:p>
      </dgm:t>
    </dgm:pt>
    <dgm:pt modelId="{0B58A4DD-4E78-4734-8464-690505D4F60C}" type="pres">
      <dgm:prSet presAssocID="{69EBDC3E-B165-4787-AFD1-0954AB95A72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A3288C3-AF81-409E-8833-9D76B4CE4950}" type="pres">
      <dgm:prSet presAssocID="{69EBDC3E-B165-4787-AFD1-0954AB95A7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387CE-7B21-4ADE-AF8F-2D85A7D607DF}" type="pres">
      <dgm:prSet presAssocID="{6BC269EF-30FA-4A57-A3E0-4023BDE723F0}" presName="spacing" presStyleCnt="0"/>
      <dgm:spPr/>
      <dgm:t>
        <a:bodyPr/>
        <a:lstStyle/>
        <a:p>
          <a:endParaRPr lang="el-GR"/>
        </a:p>
      </dgm:t>
    </dgm:pt>
    <dgm:pt modelId="{FB0A2421-560A-4B7E-B670-C65DDF8DAC10}" type="pres">
      <dgm:prSet presAssocID="{37146DDE-76DF-4C30-85CF-97F42EE845EF}" presName="composite" presStyleCnt="0"/>
      <dgm:spPr/>
      <dgm:t>
        <a:bodyPr/>
        <a:lstStyle/>
        <a:p>
          <a:endParaRPr lang="el-GR"/>
        </a:p>
      </dgm:t>
    </dgm:pt>
    <dgm:pt modelId="{E6458D55-715A-4E5E-8160-87FDEA1042A1}" type="pres">
      <dgm:prSet presAssocID="{37146DDE-76DF-4C30-85CF-97F42EE845E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98F28AD-2DC0-48EB-8CC5-EE50A97B14DC}" type="pres">
      <dgm:prSet presAssocID="{37146DDE-76DF-4C30-85CF-97F42EE845E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EF2662-7FE1-4E04-86AD-ED41F0097F83}" srcId="{18E9A1DC-DE13-4EBA-93B9-F76740AFD48B}" destId="{37146DDE-76DF-4C30-85CF-97F42EE845EF}" srcOrd="5" destOrd="0" parTransId="{E14EFB72-EEB4-4FFD-B8DD-B4B29BBF134C}" sibTransId="{AD4843AE-E413-4F13-8908-07E609816B16}"/>
    <dgm:cxn modelId="{BFD7E89A-9A34-4234-B077-F118EEC5981C}" srcId="{18E9A1DC-DE13-4EBA-93B9-F76740AFD48B}" destId="{A9A99068-3478-46A1-9D1A-50D75754C83B}" srcOrd="3" destOrd="0" parTransId="{4AB2CA08-FF3F-4D7C-9CB3-BB85FDC7735D}" sibTransId="{4E9972FE-28C2-44D5-B385-3E7C430A58ED}"/>
    <dgm:cxn modelId="{93B43362-06EB-49EE-B644-2562F153BD8C}" type="presOf" srcId="{5B161AC0-DEDC-4E8F-A741-1DDF3CE55274}" destId="{EAD64C04-4854-485D-8747-951F941AD9F8}" srcOrd="0" destOrd="0" presId="urn:microsoft.com/office/officeart/2005/8/layout/vList3"/>
    <dgm:cxn modelId="{6ADBF400-E7F6-48B1-B073-36393B29F04E}" srcId="{18E9A1DC-DE13-4EBA-93B9-F76740AFD48B}" destId="{5B161AC0-DEDC-4E8F-A741-1DDF3CE55274}" srcOrd="0" destOrd="0" parTransId="{2C1C15AB-F59B-4749-B4E7-2CA0AA843966}" sibTransId="{A6681278-AA72-46FF-84D2-3515BC3F33D0}"/>
    <dgm:cxn modelId="{F3DF33DE-09DC-4498-94FF-B82DB73EB082}" type="presOf" srcId="{37146DDE-76DF-4C30-85CF-97F42EE845EF}" destId="{198F28AD-2DC0-48EB-8CC5-EE50A97B14DC}" srcOrd="0" destOrd="0" presId="urn:microsoft.com/office/officeart/2005/8/layout/vList3"/>
    <dgm:cxn modelId="{14AD616A-5C87-47DF-8B87-4B8D8FF36639}" type="presOf" srcId="{69EBDC3E-B165-4787-AFD1-0954AB95A723}" destId="{2A3288C3-AF81-409E-8833-9D76B4CE4950}" srcOrd="0" destOrd="0" presId="urn:microsoft.com/office/officeart/2005/8/layout/vList3"/>
    <dgm:cxn modelId="{EF4B0E46-30F5-4EB5-8AF2-3C5B7762E0F9}" srcId="{18E9A1DC-DE13-4EBA-93B9-F76740AFD48B}" destId="{69EBDC3E-B165-4787-AFD1-0954AB95A723}" srcOrd="4" destOrd="0" parTransId="{FEFF6A21-D272-4E2D-84BC-933FE70FD0EF}" sibTransId="{6BC269EF-30FA-4A57-A3E0-4023BDE723F0}"/>
    <dgm:cxn modelId="{10703213-B736-4D21-9EEF-F547E33BA2DD}" type="presOf" srcId="{18E9A1DC-DE13-4EBA-93B9-F76740AFD48B}" destId="{68D9C0C0-0EFE-420D-8F8E-1BABC8D15B11}" srcOrd="0" destOrd="0" presId="urn:microsoft.com/office/officeart/2005/8/layout/vList3"/>
    <dgm:cxn modelId="{8F2155DB-BF7F-4222-93E0-2151242DED62}" type="presOf" srcId="{32F2F401-5BD7-4BBB-9E7A-23680DCAB887}" destId="{943600E8-27A1-4F5C-B44D-B6F8B73F2A03}" srcOrd="0" destOrd="0" presId="urn:microsoft.com/office/officeart/2005/8/layout/vList3"/>
    <dgm:cxn modelId="{B234F40F-C582-430F-8864-FAE7C4DCB9B5}" type="presOf" srcId="{7330EB56-A5B4-4909-8B8C-64F2E06EEAF3}" destId="{6CCA13D8-BA63-440D-8F93-DB8C4C5A171B}" srcOrd="0" destOrd="0" presId="urn:microsoft.com/office/officeart/2005/8/layout/vList3"/>
    <dgm:cxn modelId="{58CBFAD1-F1AB-47AE-8C51-27CD9AEA4167}" srcId="{18E9A1DC-DE13-4EBA-93B9-F76740AFD48B}" destId="{32F2F401-5BD7-4BBB-9E7A-23680DCAB887}" srcOrd="2" destOrd="0" parTransId="{E3CB7C28-BC3F-44E2-9AED-F9575AA07A6F}" sibTransId="{AD600488-4C4F-417D-AB7F-F9AFE53DAFB8}"/>
    <dgm:cxn modelId="{FC4B534B-0E54-41AE-8391-4D0FC66AAEC3}" type="presOf" srcId="{A9A99068-3478-46A1-9D1A-50D75754C83B}" destId="{6A6B0764-7F19-4459-911B-7E542C2EE02B}" srcOrd="0" destOrd="0" presId="urn:microsoft.com/office/officeart/2005/8/layout/vList3"/>
    <dgm:cxn modelId="{10C15E10-B1B1-4F06-8D51-AB0E602170DE}" srcId="{18E9A1DC-DE13-4EBA-93B9-F76740AFD48B}" destId="{7330EB56-A5B4-4909-8B8C-64F2E06EEAF3}" srcOrd="1" destOrd="0" parTransId="{197EE414-E951-45E0-81B0-D3A9C594ECC1}" sibTransId="{EEFD9298-853F-4C8C-BB1F-BFAAE1CC54AF}"/>
    <dgm:cxn modelId="{888D5D36-7A8E-4AA7-8C3D-149C394B3CA4}" type="presParOf" srcId="{68D9C0C0-0EFE-420D-8F8E-1BABC8D15B11}" destId="{B139F719-DA3F-4532-A62E-E0FCD1A9CE29}" srcOrd="0" destOrd="0" presId="urn:microsoft.com/office/officeart/2005/8/layout/vList3"/>
    <dgm:cxn modelId="{41DA7B4B-B399-4796-AD01-F964C7EAE27A}" type="presParOf" srcId="{B139F719-DA3F-4532-A62E-E0FCD1A9CE29}" destId="{F06E9372-25BF-493B-9C71-04163A0F4705}" srcOrd="0" destOrd="0" presId="urn:microsoft.com/office/officeart/2005/8/layout/vList3"/>
    <dgm:cxn modelId="{FE58667C-6347-4A3C-9B2D-B8F9FC6BB046}" type="presParOf" srcId="{B139F719-DA3F-4532-A62E-E0FCD1A9CE29}" destId="{EAD64C04-4854-485D-8747-951F941AD9F8}" srcOrd="1" destOrd="0" presId="urn:microsoft.com/office/officeart/2005/8/layout/vList3"/>
    <dgm:cxn modelId="{D5D55B2C-C3B4-4B2B-A8A5-31B72E457FF7}" type="presParOf" srcId="{68D9C0C0-0EFE-420D-8F8E-1BABC8D15B11}" destId="{BEF16E20-F0DF-4898-A61E-B96E8A514F8B}" srcOrd="1" destOrd="0" presId="urn:microsoft.com/office/officeart/2005/8/layout/vList3"/>
    <dgm:cxn modelId="{7C35BDA3-EB2D-4FE0-B607-9A6ED65D0543}" type="presParOf" srcId="{68D9C0C0-0EFE-420D-8F8E-1BABC8D15B11}" destId="{9B4B153D-0BE9-4065-9A23-732816FDAF43}" srcOrd="2" destOrd="0" presId="urn:microsoft.com/office/officeart/2005/8/layout/vList3"/>
    <dgm:cxn modelId="{967CC956-C674-4A2A-BC41-94FD21482456}" type="presParOf" srcId="{9B4B153D-0BE9-4065-9A23-732816FDAF43}" destId="{4303F806-D426-453B-A5F7-17BF7E6D762F}" srcOrd="0" destOrd="0" presId="urn:microsoft.com/office/officeart/2005/8/layout/vList3"/>
    <dgm:cxn modelId="{72F45CB1-9DDE-4C89-9848-9DB9B5DC0A71}" type="presParOf" srcId="{9B4B153D-0BE9-4065-9A23-732816FDAF43}" destId="{6CCA13D8-BA63-440D-8F93-DB8C4C5A171B}" srcOrd="1" destOrd="0" presId="urn:microsoft.com/office/officeart/2005/8/layout/vList3"/>
    <dgm:cxn modelId="{55C823D6-7C78-478F-B9B8-5CBC2993917C}" type="presParOf" srcId="{68D9C0C0-0EFE-420D-8F8E-1BABC8D15B11}" destId="{4EADFFA7-AB58-4933-B66C-2F1B7FC9E489}" srcOrd="3" destOrd="0" presId="urn:microsoft.com/office/officeart/2005/8/layout/vList3"/>
    <dgm:cxn modelId="{F29DE7B7-E265-431C-B71F-9AD914D44F6B}" type="presParOf" srcId="{68D9C0C0-0EFE-420D-8F8E-1BABC8D15B11}" destId="{4ED94996-A61B-4353-B3F8-33D827F0AEF0}" srcOrd="4" destOrd="0" presId="urn:microsoft.com/office/officeart/2005/8/layout/vList3"/>
    <dgm:cxn modelId="{9AD69637-9CEE-4280-BBC9-205D3BF48259}" type="presParOf" srcId="{4ED94996-A61B-4353-B3F8-33D827F0AEF0}" destId="{91DC9705-79D6-44A6-BF39-21C34AFEAFE9}" srcOrd="0" destOrd="0" presId="urn:microsoft.com/office/officeart/2005/8/layout/vList3"/>
    <dgm:cxn modelId="{189C90E7-4C62-4B94-BD54-B00F2F177726}" type="presParOf" srcId="{4ED94996-A61B-4353-B3F8-33D827F0AEF0}" destId="{943600E8-27A1-4F5C-B44D-B6F8B73F2A03}" srcOrd="1" destOrd="0" presId="urn:microsoft.com/office/officeart/2005/8/layout/vList3"/>
    <dgm:cxn modelId="{73676AF0-9530-405F-86B0-FC9B022E0494}" type="presParOf" srcId="{68D9C0C0-0EFE-420D-8F8E-1BABC8D15B11}" destId="{11167247-E233-4502-A06A-4E64732BC9EA}" srcOrd="5" destOrd="0" presId="urn:microsoft.com/office/officeart/2005/8/layout/vList3"/>
    <dgm:cxn modelId="{4B56C773-9875-428C-B9E8-4D5A31224560}" type="presParOf" srcId="{68D9C0C0-0EFE-420D-8F8E-1BABC8D15B11}" destId="{02DA3893-FF4D-4BBD-84C0-D9D5686D5AF7}" srcOrd="6" destOrd="0" presId="urn:microsoft.com/office/officeart/2005/8/layout/vList3"/>
    <dgm:cxn modelId="{0BA44B20-4942-4958-AE01-1818B5EA5D5C}" type="presParOf" srcId="{02DA3893-FF4D-4BBD-84C0-D9D5686D5AF7}" destId="{5775441E-9E78-49D5-B8A5-776C7F25A71D}" srcOrd="0" destOrd="0" presId="urn:microsoft.com/office/officeart/2005/8/layout/vList3"/>
    <dgm:cxn modelId="{42CC63D5-9CFF-40AA-BB12-2746D8D4E4A2}" type="presParOf" srcId="{02DA3893-FF4D-4BBD-84C0-D9D5686D5AF7}" destId="{6A6B0764-7F19-4459-911B-7E542C2EE02B}" srcOrd="1" destOrd="0" presId="urn:microsoft.com/office/officeart/2005/8/layout/vList3"/>
    <dgm:cxn modelId="{09CC64A2-8AB5-41F5-9D00-15432F460EE4}" type="presParOf" srcId="{68D9C0C0-0EFE-420D-8F8E-1BABC8D15B11}" destId="{8DE84CD6-F55D-450E-958C-11589E7299C8}" srcOrd="7" destOrd="0" presId="urn:microsoft.com/office/officeart/2005/8/layout/vList3"/>
    <dgm:cxn modelId="{4963313B-FBE0-41C7-9074-DF4716DB9858}" type="presParOf" srcId="{68D9C0C0-0EFE-420D-8F8E-1BABC8D15B11}" destId="{A4CA5D7B-D268-4108-9C48-51CBDA72ADB4}" srcOrd="8" destOrd="0" presId="urn:microsoft.com/office/officeart/2005/8/layout/vList3"/>
    <dgm:cxn modelId="{96568382-B373-4E1C-A62D-11A1D09C02B1}" type="presParOf" srcId="{A4CA5D7B-D268-4108-9C48-51CBDA72ADB4}" destId="{0B58A4DD-4E78-4734-8464-690505D4F60C}" srcOrd="0" destOrd="0" presId="urn:microsoft.com/office/officeart/2005/8/layout/vList3"/>
    <dgm:cxn modelId="{E0A4637A-6443-4363-9A93-D22F1FFD0AC8}" type="presParOf" srcId="{A4CA5D7B-D268-4108-9C48-51CBDA72ADB4}" destId="{2A3288C3-AF81-409E-8833-9D76B4CE4950}" srcOrd="1" destOrd="0" presId="urn:microsoft.com/office/officeart/2005/8/layout/vList3"/>
    <dgm:cxn modelId="{442530FE-FBCA-47A2-AEA3-2FD1CACDBB47}" type="presParOf" srcId="{68D9C0C0-0EFE-420D-8F8E-1BABC8D15B11}" destId="{4C3387CE-7B21-4ADE-AF8F-2D85A7D607DF}" srcOrd="9" destOrd="0" presId="urn:microsoft.com/office/officeart/2005/8/layout/vList3"/>
    <dgm:cxn modelId="{9B0F05FE-6D6B-47F5-984C-84D6AB2C8FE1}" type="presParOf" srcId="{68D9C0C0-0EFE-420D-8F8E-1BABC8D15B11}" destId="{FB0A2421-560A-4B7E-B670-C65DDF8DAC10}" srcOrd="10" destOrd="0" presId="urn:microsoft.com/office/officeart/2005/8/layout/vList3"/>
    <dgm:cxn modelId="{5B4703E2-6181-4268-B831-0A60DC398937}" type="presParOf" srcId="{FB0A2421-560A-4B7E-B670-C65DDF8DAC10}" destId="{E6458D55-715A-4E5E-8160-87FDEA1042A1}" srcOrd="0" destOrd="0" presId="urn:microsoft.com/office/officeart/2005/8/layout/vList3"/>
    <dgm:cxn modelId="{D82C7EFF-0306-42B6-BAE5-9AA6F97CD197}" type="presParOf" srcId="{FB0A2421-560A-4B7E-B670-C65DDF8DAC10}" destId="{198F28AD-2DC0-48EB-8CC5-EE50A97B14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99E18-7D7E-4F11-BEF8-2270706F95EF}">
      <dsp:nvSpPr>
        <dsp:cNvPr id="0" name=""/>
        <dsp:cNvSpPr/>
      </dsp:nvSpPr>
      <dsp:spPr>
        <a:xfrm>
          <a:off x="634" y="867950"/>
          <a:ext cx="1147479" cy="1276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Σύνθεση μελετών προσδιορισμού οικονομικών προτεραιοτήτων της χώρας (ΓΓΕΤ)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700" kern="1200"/>
        </a:p>
      </dsp:txBody>
      <dsp:txXfrm>
        <a:off x="30001" y="897317"/>
        <a:ext cx="1088745" cy="943916"/>
      </dsp:txXfrm>
    </dsp:sp>
    <dsp:sp modelId="{A62B75F7-7BEF-4DD1-8880-3771D88BB70D}">
      <dsp:nvSpPr>
        <dsp:cNvPr id="0" name=""/>
        <dsp:cNvSpPr/>
      </dsp:nvSpPr>
      <dsp:spPr>
        <a:xfrm>
          <a:off x="620775" y="1360120"/>
          <a:ext cx="1396781" cy="1396781"/>
        </a:xfrm>
        <a:prstGeom prst="leftCircularArrow">
          <a:avLst>
            <a:gd name="adj1" fmla="val 4088"/>
            <a:gd name="adj2" fmla="val 514447"/>
            <a:gd name="adj3" fmla="val 2290381"/>
            <a:gd name="adj4" fmla="val 9024912"/>
            <a:gd name="adj5" fmla="val 47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3D49-B17A-4A05-97C5-E6254DABB4BA}">
      <dsp:nvSpPr>
        <dsp:cNvPr id="0" name=""/>
        <dsp:cNvSpPr/>
      </dsp:nvSpPr>
      <dsp:spPr>
        <a:xfrm>
          <a:off x="255629" y="1585658"/>
          <a:ext cx="1019981" cy="787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1.Προσδιορισμός βασικών αναπτυξιακών τομέων</a:t>
          </a:r>
        </a:p>
      </dsp:txBody>
      <dsp:txXfrm>
        <a:off x="278683" y="1608712"/>
        <a:ext cx="973873" cy="741008"/>
      </dsp:txXfrm>
    </dsp:sp>
    <dsp:sp modelId="{1B6D8A91-8610-45C6-B876-C7ACEA958A17}">
      <dsp:nvSpPr>
        <dsp:cNvPr id="0" name=""/>
        <dsp:cNvSpPr/>
      </dsp:nvSpPr>
      <dsp:spPr>
        <a:xfrm>
          <a:off x="1547514" y="1037160"/>
          <a:ext cx="1147479" cy="1314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9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/>
            <a:t>Συνεισφορά από</a:t>
          </a:r>
          <a:r>
            <a:rPr lang="el-GR" sz="900" kern="1200"/>
            <a:t>: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 Παραγωγικούς φορείς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Κυβερνητικούς φορείς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 Περιφέρειες</a:t>
          </a:r>
        </a:p>
      </dsp:txBody>
      <dsp:txXfrm>
        <a:off x="1577757" y="1349018"/>
        <a:ext cx="1086993" cy="972103"/>
      </dsp:txXfrm>
    </dsp:sp>
    <dsp:sp modelId="{403AA810-3859-4078-819A-6CE373DB7EF7}">
      <dsp:nvSpPr>
        <dsp:cNvPr id="0" name=""/>
        <dsp:cNvSpPr/>
      </dsp:nvSpPr>
      <dsp:spPr>
        <a:xfrm>
          <a:off x="2122523" y="346203"/>
          <a:ext cx="1549489" cy="1549489"/>
        </a:xfrm>
        <a:prstGeom prst="circularArrow">
          <a:avLst>
            <a:gd name="adj1" fmla="val 3685"/>
            <a:gd name="adj2" fmla="val 459261"/>
            <a:gd name="adj3" fmla="val 19682951"/>
            <a:gd name="adj4" fmla="val 12893233"/>
            <a:gd name="adj5" fmla="val 42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8C560-0305-45CE-9B06-14CFBA9450EA}">
      <dsp:nvSpPr>
        <dsp:cNvPr id="0" name=""/>
        <dsp:cNvSpPr/>
      </dsp:nvSpPr>
      <dsp:spPr>
        <a:xfrm>
          <a:off x="1802510" y="713203"/>
          <a:ext cx="1019981" cy="7871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2.Εξειδίκευση αναπτυξιακών τομέων σε  οικονομικές δραστηριότητες</a:t>
          </a:r>
        </a:p>
      </dsp:txBody>
      <dsp:txXfrm>
        <a:off x="1825564" y="736257"/>
        <a:ext cx="973873" cy="741008"/>
      </dsp:txXfrm>
    </dsp:sp>
    <dsp:sp modelId="{A57F8EFD-6721-49A7-BD30-5F8AE6D93310}">
      <dsp:nvSpPr>
        <dsp:cNvPr id="0" name=""/>
        <dsp:cNvSpPr/>
      </dsp:nvSpPr>
      <dsp:spPr>
        <a:xfrm>
          <a:off x="3094395" y="867950"/>
          <a:ext cx="1147479" cy="1276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/>
            <a:t> </a:t>
          </a:r>
          <a:r>
            <a:rPr lang="el-GR" sz="900" kern="1200"/>
            <a:t>Συνεισφορά από: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 Παραγωγικούς φορείς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800" kern="1200"/>
        </a:p>
      </dsp:txBody>
      <dsp:txXfrm>
        <a:off x="3123762" y="897317"/>
        <a:ext cx="1088745" cy="943916"/>
      </dsp:txXfrm>
    </dsp:sp>
    <dsp:sp modelId="{9ADC19C9-06BB-4A79-8326-2B3D493693C4}">
      <dsp:nvSpPr>
        <dsp:cNvPr id="0" name=""/>
        <dsp:cNvSpPr/>
      </dsp:nvSpPr>
      <dsp:spPr>
        <a:xfrm>
          <a:off x="3757195" y="1441580"/>
          <a:ext cx="1413450" cy="1413450"/>
        </a:xfrm>
        <a:prstGeom prst="leftCircularArrow">
          <a:avLst>
            <a:gd name="adj1" fmla="val 4040"/>
            <a:gd name="adj2" fmla="val 507787"/>
            <a:gd name="adj3" fmla="val 2836587"/>
            <a:gd name="adj4" fmla="val 9577779"/>
            <a:gd name="adj5" fmla="val 47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39224-06C7-49FF-B6C6-47613DB26572}">
      <dsp:nvSpPr>
        <dsp:cNvPr id="0" name=""/>
        <dsp:cNvSpPr/>
      </dsp:nvSpPr>
      <dsp:spPr>
        <a:xfrm>
          <a:off x="3349391" y="1585658"/>
          <a:ext cx="1019981" cy="787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3.Εντοπισμός παραγωγικών αλυσίδων προστιθέμενης αξίας</a:t>
          </a:r>
        </a:p>
      </dsp:txBody>
      <dsp:txXfrm>
        <a:off x="3372445" y="1608712"/>
        <a:ext cx="973873" cy="741008"/>
      </dsp:txXfrm>
    </dsp:sp>
    <dsp:sp modelId="{6F876952-DBB2-44D0-A129-215780D5B522}">
      <dsp:nvSpPr>
        <dsp:cNvPr id="0" name=""/>
        <dsp:cNvSpPr/>
      </dsp:nvSpPr>
      <dsp:spPr>
        <a:xfrm>
          <a:off x="4641276" y="1403261"/>
          <a:ext cx="1147479" cy="94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/>
            <a:t> Συνεισφορά από: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/>
            <a:t>Ερευνητικό οικοσύστημα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/>
            <a:t> ΕΣΕΤ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/>
            <a:t> ΤΕΣ</a:t>
          </a:r>
        </a:p>
      </dsp:txBody>
      <dsp:txXfrm>
        <a:off x="4663056" y="1627847"/>
        <a:ext cx="1103919" cy="700064"/>
      </dsp:txXfrm>
    </dsp:sp>
    <dsp:sp modelId="{65401B47-116D-4621-8BD2-18FB3AD417EB}">
      <dsp:nvSpPr>
        <dsp:cNvPr id="0" name=""/>
        <dsp:cNvSpPr/>
      </dsp:nvSpPr>
      <dsp:spPr>
        <a:xfrm>
          <a:off x="5252150" y="407044"/>
          <a:ext cx="1543404" cy="1543404"/>
        </a:xfrm>
        <a:prstGeom prst="circularArrow">
          <a:avLst>
            <a:gd name="adj1" fmla="val 3700"/>
            <a:gd name="adj2" fmla="val 461232"/>
            <a:gd name="adj3" fmla="val 19359979"/>
            <a:gd name="adj4" fmla="val 12572232"/>
            <a:gd name="adj5" fmla="val 43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2FC97-5692-41C7-A400-186A3E5CA186}">
      <dsp:nvSpPr>
        <dsp:cNvPr id="0" name=""/>
        <dsp:cNvSpPr/>
      </dsp:nvSpPr>
      <dsp:spPr>
        <a:xfrm>
          <a:off x="4896272" y="828802"/>
          <a:ext cx="1019981" cy="7871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/>
            <a:t>4.Εντοπισμός τεχνολογιών υποστήριξης των παραγωγικών αλυσίδων</a:t>
          </a:r>
        </a:p>
      </dsp:txBody>
      <dsp:txXfrm>
        <a:off x="4919326" y="851856"/>
        <a:ext cx="973873" cy="741008"/>
      </dsp:txXfrm>
    </dsp:sp>
    <dsp:sp modelId="{92E1017F-452A-4D8F-80B3-84AA31D46820}">
      <dsp:nvSpPr>
        <dsp:cNvPr id="0" name=""/>
        <dsp:cNvSpPr/>
      </dsp:nvSpPr>
      <dsp:spPr>
        <a:xfrm>
          <a:off x="6188157" y="867950"/>
          <a:ext cx="1147479" cy="1276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 Συνεισφορά από: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 ΕΣΕΤ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 ΤΕΣ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/>
            <a:t>ΓΓΕΤ</a:t>
          </a:r>
        </a:p>
      </dsp:txBody>
      <dsp:txXfrm>
        <a:off x="6217524" y="897317"/>
        <a:ext cx="1088745" cy="943916"/>
      </dsp:txXfrm>
    </dsp:sp>
    <dsp:sp modelId="{EDBA6B89-A6B9-4BD4-892A-3EF8A7825F93}">
      <dsp:nvSpPr>
        <dsp:cNvPr id="0" name=""/>
        <dsp:cNvSpPr/>
      </dsp:nvSpPr>
      <dsp:spPr>
        <a:xfrm>
          <a:off x="6807925" y="1359463"/>
          <a:ext cx="1396782" cy="1396782"/>
        </a:xfrm>
        <a:prstGeom prst="leftCircularArrow">
          <a:avLst>
            <a:gd name="adj1" fmla="val 4088"/>
            <a:gd name="adj2" fmla="val 514447"/>
            <a:gd name="adj3" fmla="val 2286302"/>
            <a:gd name="adj4" fmla="val 9020833"/>
            <a:gd name="adj5" fmla="val 476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94E7C-9ABB-40EE-A1BB-FBF87CC8D24F}">
      <dsp:nvSpPr>
        <dsp:cNvPr id="0" name=""/>
        <dsp:cNvSpPr/>
      </dsp:nvSpPr>
      <dsp:spPr>
        <a:xfrm>
          <a:off x="6443153" y="1585658"/>
          <a:ext cx="1019981" cy="7871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5.Ανάλυση υφιστάμενης κατάστασης των εντοπισμένων τεχνολογιών</a:t>
          </a:r>
        </a:p>
      </dsp:txBody>
      <dsp:txXfrm>
        <a:off x="6466207" y="1608712"/>
        <a:ext cx="973873" cy="741008"/>
      </dsp:txXfrm>
    </dsp:sp>
    <dsp:sp modelId="{C218E306-0C3F-44A1-9B45-BD3901C2873A}">
      <dsp:nvSpPr>
        <dsp:cNvPr id="0" name=""/>
        <dsp:cNvSpPr/>
      </dsp:nvSpPr>
      <dsp:spPr>
        <a:xfrm>
          <a:off x="7735038" y="1222360"/>
          <a:ext cx="1147479" cy="94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/>
            <a:t> </a:t>
          </a:r>
          <a:r>
            <a:rPr lang="el-GR" sz="900" kern="1200"/>
            <a:t>Διαμόρφωση στρατηγικής</a:t>
          </a:r>
          <a:endParaRPr lang="el-GR" sz="800" kern="1200"/>
        </a:p>
      </dsp:txBody>
      <dsp:txXfrm>
        <a:off x="7756818" y="1446947"/>
        <a:ext cx="1103919" cy="700064"/>
      </dsp:txXfrm>
    </dsp:sp>
    <dsp:sp modelId="{DEEF9FC5-69C3-429F-9708-B4713057C174}">
      <dsp:nvSpPr>
        <dsp:cNvPr id="0" name=""/>
        <dsp:cNvSpPr/>
      </dsp:nvSpPr>
      <dsp:spPr>
        <a:xfrm>
          <a:off x="7990033" y="828802"/>
          <a:ext cx="1019981" cy="787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6.Δράσεις ενίσχυσης εντοπισμένων τεχνολογιών</a:t>
          </a:r>
        </a:p>
      </dsp:txBody>
      <dsp:txXfrm>
        <a:off x="8013087" y="851856"/>
        <a:ext cx="973873" cy="74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434BE-403B-4429-B20F-896197A2D48F}">
      <dsp:nvSpPr>
        <dsp:cNvPr id="0" name=""/>
        <dsp:cNvSpPr/>
      </dsp:nvSpPr>
      <dsp:spPr>
        <a:xfrm rot="5400000">
          <a:off x="-186399" y="189425"/>
          <a:ext cx="1242665" cy="8698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1</a:t>
          </a:r>
          <a:endParaRPr lang="el-GR" sz="2400" kern="1200" dirty="0"/>
        </a:p>
      </dsp:txBody>
      <dsp:txXfrm rot="-5400000">
        <a:off x="2" y="437958"/>
        <a:ext cx="869865" cy="372800"/>
      </dsp:txXfrm>
    </dsp:sp>
    <dsp:sp modelId="{863A6979-D698-4F74-BE26-911FF4D8E5F1}">
      <dsp:nvSpPr>
        <dsp:cNvPr id="0" name=""/>
        <dsp:cNvSpPr/>
      </dsp:nvSpPr>
      <dsp:spPr>
        <a:xfrm rot="5400000">
          <a:off x="3079066" y="-2206174"/>
          <a:ext cx="807732" cy="522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Αντιστοίχιση προτάσεων με τεχνολογίες του Ορίζοντα </a:t>
          </a:r>
          <a:r>
            <a:rPr lang="en-US" sz="1900" b="1" kern="1200" dirty="0" smtClean="0"/>
            <a:t>2020</a:t>
          </a:r>
          <a:r>
            <a:rPr lang="el-GR" sz="1900" b="1" kern="1200" dirty="0" smtClean="0"/>
            <a:t> (3</a:t>
          </a:r>
          <a:r>
            <a:rPr lang="el-GR" sz="1900" b="1" kern="1200" baseline="30000" dirty="0" smtClean="0"/>
            <a:t>ου</a:t>
          </a:r>
          <a:r>
            <a:rPr lang="el-GR" sz="1900" b="1" kern="1200" dirty="0" smtClean="0"/>
            <a:t> επιπέδου)</a:t>
          </a:r>
          <a:endParaRPr lang="el-GR" sz="1900" b="1" kern="1200" dirty="0"/>
        </a:p>
      </dsp:txBody>
      <dsp:txXfrm rot="-5400000">
        <a:off x="869865" y="42457"/>
        <a:ext cx="5186704" cy="728872"/>
      </dsp:txXfrm>
    </dsp:sp>
    <dsp:sp modelId="{7B7FD33A-7B25-458A-B4F0-D82B8BEEB548}">
      <dsp:nvSpPr>
        <dsp:cNvPr id="0" name=""/>
        <dsp:cNvSpPr/>
      </dsp:nvSpPr>
      <dsp:spPr>
        <a:xfrm rot="5400000">
          <a:off x="-186399" y="1285354"/>
          <a:ext cx="1242665" cy="869865"/>
        </a:xfrm>
        <a:prstGeom prst="chevron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9050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2</a:t>
          </a:r>
          <a:endParaRPr lang="el-GR" sz="2400" kern="1200" dirty="0"/>
        </a:p>
      </dsp:txBody>
      <dsp:txXfrm rot="-5400000">
        <a:off x="2" y="1533887"/>
        <a:ext cx="869865" cy="372800"/>
      </dsp:txXfrm>
    </dsp:sp>
    <dsp:sp modelId="{C24A91E2-8594-4941-AB09-D27A3D2BAAC6}">
      <dsp:nvSpPr>
        <dsp:cNvPr id="0" name=""/>
        <dsp:cNvSpPr/>
      </dsp:nvSpPr>
      <dsp:spPr>
        <a:xfrm rot="5400000">
          <a:off x="3079066" y="-1110245"/>
          <a:ext cx="807732" cy="522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Ομαδοποίηση προτάσεων με βάση τις  τεχνολογίες του Ορίζοντα </a:t>
          </a:r>
          <a:r>
            <a:rPr lang="en-US" sz="1900" b="1" kern="1200" dirty="0" smtClean="0"/>
            <a:t>2020</a:t>
          </a:r>
          <a:r>
            <a:rPr lang="el-GR" sz="1900" b="1" kern="1200" dirty="0" smtClean="0"/>
            <a:t> (2</a:t>
          </a:r>
          <a:r>
            <a:rPr lang="el-GR" sz="1900" b="1" kern="1200" baseline="30000" dirty="0" smtClean="0"/>
            <a:t>ου</a:t>
          </a:r>
          <a:r>
            <a:rPr lang="el-GR" sz="1900" b="1" kern="1200" dirty="0" smtClean="0"/>
            <a:t> επιπέδου)</a:t>
          </a:r>
          <a:endParaRPr lang="el-GR" sz="1900" b="1" kern="1200" dirty="0"/>
        </a:p>
      </dsp:txBody>
      <dsp:txXfrm rot="-5400000">
        <a:off x="869865" y="1138386"/>
        <a:ext cx="5186704" cy="728872"/>
      </dsp:txXfrm>
    </dsp:sp>
    <dsp:sp modelId="{64FE71C7-0EC1-4119-8A43-418D6FD13C92}">
      <dsp:nvSpPr>
        <dsp:cNvPr id="0" name=""/>
        <dsp:cNvSpPr/>
      </dsp:nvSpPr>
      <dsp:spPr>
        <a:xfrm rot="5400000">
          <a:off x="-186399" y="2381283"/>
          <a:ext cx="1242665" cy="869865"/>
        </a:xfrm>
        <a:prstGeom prst="chevron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9050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3</a:t>
          </a:r>
          <a:endParaRPr lang="el-GR" sz="2400" kern="1200" dirty="0"/>
        </a:p>
      </dsp:txBody>
      <dsp:txXfrm rot="-5400000">
        <a:off x="2" y="2629816"/>
        <a:ext cx="869865" cy="372800"/>
      </dsp:txXfrm>
    </dsp:sp>
    <dsp:sp modelId="{9D074187-F947-4371-891D-83C8F1DA1056}">
      <dsp:nvSpPr>
        <dsp:cNvPr id="0" name=""/>
        <dsp:cNvSpPr/>
      </dsp:nvSpPr>
      <dsp:spPr>
        <a:xfrm rot="5400000">
          <a:off x="3079066" y="-14317"/>
          <a:ext cx="807732" cy="522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Συσχέτιση προτάσεων με ευρύτερους οικονομικούς κλάδους </a:t>
          </a:r>
          <a:endParaRPr lang="el-GR" sz="1900" b="1" kern="1200" dirty="0"/>
        </a:p>
      </dsp:txBody>
      <dsp:txXfrm rot="-5400000">
        <a:off x="869865" y="2234314"/>
        <a:ext cx="5186704" cy="728872"/>
      </dsp:txXfrm>
    </dsp:sp>
    <dsp:sp modelId="{739B67A2-D95C-470C-9C60-2217A52773DB}">
      <dsp:nvSpPr>
        <dsp:cNvPr id="0" name=""/>
        <dsp:cNvSpPr/>
      </dsp:nvSpPr>
      <dsp:spPr>
        <a:xfrm rot="5400000">
          <a:off x="-186399" y="3477212"/>
          <a:ext cx="1242665" cy="869865"/>
        </a:xfrm>
        <a:prstGeom prst="chevron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4</a:t>
          </a:r>
          <a:endParaRPr lang="el-GR" sz="2400" kern="1200" dirty="0"/>
        </a:p>
      </dsp:txBody>
      <dsp:txXfrm rot="-5400000">
        <a:off x="2" y="3725745"/>
        <a:ext cx="869865" cy="372800"/>
      </dsp:txXfrm>
    </dsp:sp>
    <dsp:sp modelId="{4AFCCE28-20A8-4701-A6B8-C60B62BE07DB}">
      <dsp:nvSpPr>
        <dsp:cNvPr id="0" name=""/>
        <dsp:cNvSpPr/>
      </dsp:nvSpPr>
      <dsp:spPr>
        <a:xfrm rot="5400000">
          <a:off x="3079066" y="1081611"/>
          <a:ext cx="807732" cy="522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/>
            <a:t>Συσχέτιση οικονομικών μελετών με τεχνολογίες του Ορίζοντα </a:t>
          </a:r>
          <a:r>
            <a:rPr lang="en-US" sz="1900" b="1" kern="1200" dirty="0" smtClean="0"/>
            <a:t>2020</a:t>
          </a:r>
          <a:r>
            <a:rPr lang="el-GR" sz="1900" b="1" kern="1200" dirty="0" smtClean="0"/>
            <a:t> </a:t>
          </a:r>
          <a:endParaRPr lang="el-GR" sz="1900" b="1" kern="1200" dirty="0"/>
        </a:p>
      </dsp:txBody>
      <dsp:txXfrm rot="-5400000">
        <a:off x="869865" y="3330242"/>
        <a:ext cx="5186704" cy="728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524F-6CCA-4570-B0C6-FECA4B3702F4}">
      <dsp:nvSpPr>
        <dsp:cNvPr id="0" name=""/>
        <dsp:cNvSpPr/>
      </dsp:nvSpPr>
      <dsp:spPr>
        <a:xfrm>
          <a:off x="707630" y="708"/>
          <a:ext cx="2177495" cy="1088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>
              <a:solidFill>
                <a:schemeClr val="tx1"/>
              </a:solidFill>
            </a:rPr>
            <a:t>Τεχνολογίες διαχείρισης περιεχομένου και πληροφοριών (</a:t>
          </a:r>
          <a:r>
            <a:rPr lang="en-US" sz="1300" b="1" kern="1200" dirty="0" smtClean="0">
              <a:solidFill>
                <a:schemeClr val="tx1"/>
              </a:solidFill>
            </a:rPr>
            <a:t>Content technologies and information management)</a:t>
          </a:r>
          <a:endParaRPr lang="el-GR" sz="1300" kern="1200" dirty="0"/>
        </a:p>
      </dsp:txBody>
      <dsp:txXfrm>
        <a:off x="739518" y="32596"/>
        <a:ext cx="2113719" cy="1024971"/>
      </dsp:txXfrm>
    </dsp:sp>
    <dsp:sp modelId="{FCE02F99-5AFD-413C-B7C5-4486A451AD6E}">
      <dsp:nvSpPr>
        <dsp:cNvPr id="0" name=""/>
        <dsp:cNvSpPr/>
      </dsp:nvSpPr>
      <dsp:spPr>
        <a:xfrm>
          <a:off x="925380" y="1089455"/>
          <a:ext cx="217749" cy="81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60"/>
              </a:lnTo>
              <a:lnTo>
                <a:pt x="217749" y="8165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41717-A4F5-46BA-83F8-02EE6126EC56}">
      <dsp:nvSpPr>
        <dsp:cNvPr id="0" name=""/>
        <dsp:cNvSpPr/>
      </dsp:nvSpPr>
      <dsp:spPr>
        <a:xfrm>
          <a:off x="1143129" y="1361642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Ανοιχτά δεδομένα μεγάλου μεγέθους</a:t>
          </a:r>
          <a:endParaRPr lang="el-GR" sz="1800" kern="1200" dirty="0"/>
        </a:p>
      </dsp:txBody>
      <dsp:txXfrm>
        <a:off x="1175017" y="1393530"/>
        <a:ext cx="1678220" cy="1024971"/>
      </dsp:txXfrm>
    </dsp:sp>
    <dsp:sp modelId="{467DAAE0-8BBC-4AF4-BD4E-B2E21971998E}">
      <dsp:nvSpPr>
        <dsp:cNvPr id="0" name=""/>
        <dsp:cNvSpPr/>
      </dsp:nvSpPr>
      <dsp:spPr>
        <a:xfrm>
          <a:off x="925380" y="1089455"/>
          <a:ext cx="217749" cy="217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495"/>
              </a:lnTo>
              <a:lnTo>
                <a:pt x="217749" y="21774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3A66F-E1C3-4DAB-9AE2-2159242AB889}">
      <dsp:nvSpPr>
        <dsp:cNvPr id="0" name=""/>
        <dsp:cNvSpPr/>
      </dsp:nvSpPr>
      <dsp:spPr>
        <a:xfrm>
          <a:off x="1143129" y="2722577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425964"/>
              <a:satOff val="-220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Μοντελοποίηση, ανάλυση, κατανόηση και διατήρηση της πολιτιστικής κληρονομιάς</a:t>
          </a:r>
          <a:endParaRPr lang="el-GR" sz="1600" kern="1200" dirty="0"/>
        </a:p>
      </dsp:txBody>
      <dsp:txXfrm>
        <a:off x="1175017" y="2754465"/>
        <a:ext cx="1678220" cy="1024971"/>
      </dsp:txXfrm>
    </dsp:sp>
    <dsp:sp modelId="{4D831A2D-1FE5-4E3A-9E76-3F9912F9329D}">
      <dsp:nvSpPr>
        <dsp:cNvPr id="0" name=""/>
        <dsp:cNvSpPr/>
      </dsp:nvSpPr>
      <dsp:spPr>
        <a:xfrm>
          <a:off x="925380" y="1089455"/>
          <a:ext cx="217749" cy="353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8430"/>
              </a:lnTo>
              <a:lnTo>
                <a:pt x="217749" y="35384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0C423-9094-47B3-816A-D6DBC0ACB2AC}">
      <dsp:nvSpPr>
        <dsp:cNvPr id="0" name=""/>
        <dsp:cNvSpPr/>
      </dsp:nvSpPr>
      <dsp:spPr>
        <a:xfrm>
          <a:off x="1143129" y="4083512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851927"/>
              <a:satOff val="-441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Ανάπτυξη προηγμένου ψυχαγωγικού λογισμικού και καινοτόμων τεχνολογιών παιγνίων </a:t>
          </a:r>
          <a:endParaRPr lang="el-GR" sz="1400" kern="1200" dirty="0"/>
        </a:p>
      </dsp:txBody>
      <dsp:txXfrm>
        <a:off x="1175017" y="4115400"/>
        <a:ext cx="1678220" cy="1024971"/>
      </dsp:txXfrm>
    </dsp:sp>
    <dsp:sp modelId="{2DA83612-0603-4EF6-93A3-FD38842A588F}">
      <dsp:nvSpPr>
        <dsp:cNvPr id="0" name=""/>
        <dsp:cNvSpPr/>
      </dsp:nvSpPr>
      <dsp:spPr>
        <a:xfrm>
          <a:off x="3429500" y="708"/>
          <a:ext cx="2177495" cy="1088747"/>
        </a:xfrm>
        <a:prstGeom prst="roundRect">
          <a:avLst>
            <a:gd name="adj" fmla="val 1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Διαδίκτυο του μέλλοντος</a:t>
          </a:r>
          <a:endParaRPr lang="el-GR" sz="1600" b="1" kern="1200" dirty="0"/>
        </a:p>
      </dsp:txBody>
      <dsp:txXfrm>
        <a:off x="3461388" y="32596"/>
        <a:ext cx="2113719" cy="1024971"/>
      </dsp:txXfrm>
    </dsp:sp>
    <dsp:sp modelId="{D9741B66-2D92-4853-BB99-9BB294F154DA}">
      <dsp:nvSpPr>
        <dsp:cNvPr id="0" name=""/>
        <dsp:cNvSpPr/>
      </dsp:nvSpPr>
      <dsp:spPr>
        <a:xfrm>
          <a:off x="3647249" y="1089455"/>
          <a:ext cx="217749" cy="81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60"/>
              </a:lnTo>
              <a:lnTo>
                <a:pt x="217749" y="8165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5CFE-649A-4425-A7B6-21DE17554DA0}">
      <dsp:nvSpPr>
        <dsp:cNvPr id="0" name=""/>
        <dsp:cNvSpPr/>
      </dsp:nvSpPr>
      <dsp:spPr>
        <a:xfrm>
          <a:off x="3864999" y="1361642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277891"/>
              <a:satOff val="-662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Αντιμετώπιση περιορισμών διαδικτύου</a:t>
          </a:r>
          <a:endParaRPr lang="el-GR" sz="1700" kern="1200" dirty="0"/>
        </a:p>
      </dsp:txBody>
      <dsp:txXfrm>
        <a:off x="3896887" y="1393530"/>
        <a:ext cx="1678220" cy="1024971"/>
      </dsp:txXfrm>
    </dsp:sp>
    <dsp:sp modelId="{E0F2C013-1833-467A-9D62-55204C3203F2}">
      <dsp:nvSpPr>
        <dsp:cNvPr id="0" name=""/>
        <dsp:cNvSpPr/>
      </dsp:nvSpPr>
      <dsp:spPr>
        <a:xfrm>
          <a:off x="3647249" y="1089455"/>
          <a:ext cx="217749" cy="217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495"/>
              </a:lnTo>
              <a:lnTo>
                <a:pt x="217749" y="21774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C18F-92B0-4A11-BEC6-3D3FA528932D}">
      <dsp:nvSpPr>
        <dsp:cNvPr id="0" name=""/>
        <dsp:cNvSpPr/>
      </dsp:nvSpPr>
      <dsp:spPr>
        <a:xfrm>
          <a:off x="3864999" y="2722577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5703854"/>
              <a:satOff val="-883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Εργαλεία και μέθοδοι ανάπτυξης λογισμικού</a:t>
          </a:r>
          <a:endParaRPr lang="el-GR" sz="1700" kern="1200" dirty="0"/>
        </a:p>
      </dsp:txBody>
      <dsp:txXfrm>
        <a:off x="3896887" y="2754465"/>
        <a:ext cx="1678220" cy="1024971"/>
      </dsp:txXfrm>
    </dsp:sp>
    <dsp:sp modelId="{47524FFA-4310-4830-ACCF-4D05A38823C6}">
      <dsp:nvSpPr>
        <dsp:cNvPr id="0" name=""/>
        <dsp:cNvSpPr/>
      </dsp:nvSpPr>
      <dsp:spPr>
        <a:xfrm>
          <a:off x="3647249" y="1089455"/>
          <a:ext cx="217749" cy="353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8430"/>
              </a:lnTo>
              <a:lnTo>
                <a:pt x="217749" y="35384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63D22-E590-48DD-84DA-4A9E2719EE4B}">
      <dsp:nvSpPr>
        <dsp:cNvPr id="0" name=""/>
        <dsp:cNvSpPr/>
      </dsp:nvSpPr>
      <dsp:spPr>
        <a:xfrm>
          <a:off x="3864999" y="4083512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129818"/>
              <a:satOff val="-1103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Προηγμένες υποδομές</a:t>
          </a:r>
          <a:r>
            <a:rPr lang="en-US" sz="1700" kern="1200" dirty="0" smtClean="0"/>
            <a:t> </a:t>
          </a:r>
          <a:r>
            <a:rPr lang="el-GR" sz="1700" kern="1200" dirty="0" smtClean="0"/>
            <a:t>νέφους και υπηρεσίες</a:t>
          </a:r>
          <a:endParaRPr lang="el-GR" sz="1700" kern="1200" dirty="0"/>
        </a:p>
      </dsp:txBody>
      <dsp:txXfrm>
        <a:off x="3896887" y="4115400"/>
        <a:ext cx="1678220" cy="1024971"/>
      </dsp:txXfrm>
    </dsp:sp>
    <dsp:sp modelId="{9B114161-F22B-42E8-9A23-B0CA730CA17C}">
      <dsp:nvSpPr>
        <dsp:cNvPr id="0" name=""/>
        <dsp:cNvSpPr/>
      </dsp:nvSpPr>
      <dsp:spPr>
        <a:xfrm>
          <a:off x="6151369" y="708"/>
          <a:ext cx="2177495" cy="1088747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Ανάπτυξη τεχνολογιών και εφαρμογών οριζόντιου χαρακτήρα</a:t>
          </a:r>
          <a:endParaRPr lang="el-GR" sz="1600" b="1" kern="1200" dirty="0"/>
        </a:p>
      </dsp:txBody>
      <dsp:txXfrm>
        <a:off x="6183257" y="32596"/>
        <a:ext cx="2113719" cy="1024971"/>
      </dsp:txXfrm>
    </dsp:sp>
    <dsp:sp modelId="{53E74F2A-9630-4550-B1A0-5CD747F5AD66}">
      <dsp:nvSpPr>
        <dsp:cNvPr id="0" name=""/>
        <dsp:cNvSpPr/>
      </dsp:nvSpPr>
      <dsp:spPr>
        <a:xfrm>
          <a:off x="6369119" y="1089455"/>
          <a:ext cx="217749" cy="81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60"/>
              </a:lnTo>
              <a:lnTo>
                <a:pt x="217749" y="8165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356C-56CF-4F16-A552-51B686D6FBBA}">
      <dsp:nvSpPr>
        <dsp:cNvPr id="0" name=""/>
        <dsp:cNvSpPr/>
      </dsp:nvSpPr>
      <dsp:spPr>
        <a:xfrm>
          <a:off x="6586868" y="1361642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555782"/>
              <a:satOff val="-1324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Internet of Things</a:t>
          </a:r>
          <a:endParaRPr lang="el-GR" sz="1700" kern="1200" dirty="0"/>
        </a:p>
      </dsp:txBody>
      <dsp:txXfrm>
        <a:off x="6618756" y="1393530"/>
        <a:ext cx="1678220" cy="1024971"/>
      </dsp:txXfrm>
    </dsp:sp>
    <dsp:sp modelId="{42E92B4F-ECF4-4C3E-8A75-D9B669070EEA}">
      <dsp:nvSpPr>
        <dsp:cNvPr id="0" name=""/>
        <dsp:cNvSpPr/>
      </dsp:nvSpPr>
      <dsp:spPr>
        <a:xfrm>
          <a:off x="6369119" y="1089455"/>
          <a:ext cx="217749" cy="217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495"/>
              </a:lnTo>
              <a:lnTo>
                <a:pt x="217749" y="21774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230C8-4491-4A05-94D9-3141FF83C500}">
      <dsp:nvSpPr>
        <dsp:cNvPr id="0" name=""/>
        <dsp:cNvSpPr/>
      </dsp:nvSpPr>
      <dsp:spPr>
        <a:xfrm>
          <a:off x="6586868" y="2722577"/>
          <a:ext cx="1741996" cy="1088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</a:t>
          </a:r>
          <a:r>
            <a:rPr lang="el-GR" sz="1700" kern="1200" dirty="0" smtClean="0"/>
            <a:t>αυτότητα, ασφάλεια και </a:t>
          </a:r>
          <a:r>
            <a:rPr lang="el-GR" sz="1700" kern="1200" dirty="0" err="1" smtClean="0"/>
            <a:t>ιδιωτικότητα</a:t>
          </a:r>
          <a:r>
            <a:rPr lang="el-GR" sz="1700" kern="1200" dirty="0" smtClean="0"/>
            <a:t> </a:t>
          </a:r>
          <a:endParaRPr lang="el-GR" sz="1700" kern="1200" dirty="0"/>
        </a:p>
      </dsp:txBody>
      <dsp:txXfrm>
        <a:off x="6618756" y="2754465"/>
        <a:ext cx="1678220" cy="1024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524F-6CCA-4570-B0C6-FECA4B3702F4}">
      <dsp:nvSpPr>
        <dsp:cNvPr id="0" name=""/>
        <dsp:cNvSpPr/>
      </dsp:nvSpPr>
      <dsp:spPr>
        <a:xfrm>
          <a:off x="708235" y="648"/>
          <a:ext cx="2207865" cy="1103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Ρομποτική, Εργοστάσια του μέλλοντος</a:t>
          </a:r>
          <a:endParaRPr lang="el-GR" sz="1800" kern="1200" dirty="0"/>
        </a:p>
      </dsp:txBody>
      <dsp:txXfrm>
        <a:off x="740568" y="32981"/>
        <a:ext cx="2143199" cy="1039266"/>
      </dsp:txXfrm>
    </dsp:sp>
    <dsp:sp modelId="{FCE02F99-5AFD-413C-B7C5-4486A451AD6E}">
      <dsp:nvSpPr>
        <dsp:cNvPr id="0" name=""/>
        <dsp:cNvSpPr/>
      </dsp:nvSpPr>
      <dsp:spPr>
        <a:xfrm>
          <a:off x="929022" y="1104580"/>
          <a:ext cx="220786" cy="82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949"/>
              </a:lnTo>
              <a:lnTo>
                <a:pt x="220786" y="82794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41717-A4F5-46BA-83F8-02EE6126EC56}">
      <dsp:nvSpPr>
        <dsp:cNvPr id="0" name=""/>
        <dsp:cNvSpPr/>
      </dsp:nvSpPr>
      <dsp:spPr>
        <a:xfrm>
          <a:off x="1149808" y="1380563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Βελτιστοποίηση διαδικασιών</a:t>
          </a:r>
          <a:endParaRPr lang="el-GR" sz="1800" kern="1200" dirty="0"/>
        </a:p>
      </dsp:txBody>
      <dsp:txXfrm>
        <a:off x="1182141" y="1412896"/>
        <a:ext cx="1701626" cy="1039266"/>
      </dsp:txXfrm>
    </dsp:sp>
    <dsp:sp modelId="{467DAAE0-8BBC-4AF4-BD4E-B2E21971998E}">
      <dsp:nvSpPr>
        <dsp:cNvPr id="0" name=""/>
        <dsp:cNvSpPr/>
      </dsp:nvSpPr>
      <dsp:spPr>
        <a:xfrm>
          <a:off x="929022" y="1104580"/>
          <a:ext cx="220786" cy="220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865"/>
              </a:lnTo>
              <a:lnTo>
                <a:pt x="220786" y="220786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3A66F-E1C3-4DAB-9AE2-2159242AB889}">
      <dsp:nvSpPr>
        <dsp:cNvPr id="0" name=""/>
        <dsp:cNvSpPr/>
      </dsp:nvSpPr>
      <dsp:spPr>
        <a:xfrm>
          <a:off x="1149808" y="2760479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425964"/>
              <a:satOff val="-220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Μοντελοποίηση μεθόδων</a:t>
          </a:r>
          <a:endParaRPr lang="el-GR" sz="1800" kern="1200" dirty="0"/>
        </a:p>
      </dsp:txBody>
      <dsp:txXfrm>
        <a:off x="1182141" y="2792812"/>
        <a:ext cx="1701626" cy="1039266"/>
      </dsp:txXfrm>
    </dsp:sp>
    <dsp:sp modelId="{4D831A2D-1FE5-4E3A-9E76-3F9912F9329D}">
      <dsp:nvSpPr>
        <dsp:cNvPr id="0" name=""/>
        <dsp:cNvSpPr/>
      </dsp:nvSpPr>
      <dsp:spPr>
        <a:xfrm>
          <a:off x="929022" y="1104580"/>
          <a:ext cx="220786" cy="358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7781"/>
              </a:lnTo>
              <a:lnTo>
                <a:pt x="220786" y="35877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0C423-9094-47B3-816A-D6DBC0ACB2AC}">
      <dsp:nvSpPr>
        <dsp:cNvPr id="0" name=""/>
        <dsp:cNvSpPr/>
      </dsp:nvSpPr>
      <dsp:spPr>
        <a:xfrm>
          <a:off x="1149808" y="4140395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851927"/>
              <a:satOff val="-441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3</a:t>
          </a:r>
          <a:r>
            <a:rPr lang="en-US" sz="1800" kern="1200" dirty="0" smtClean="0"/>
            <a:t>D Printing</a:t>
          </a:r>
          <a:endParaRPr lang="el-GR" sz="1800" kern="1200" dirty="0"/>
        </a:p>
      </dsp:txBody>
      <dsp:txXfrm>
        <a:off x="1182141" y="4172728"/>
        <a:ext cx="1701626" cy="1039266"/>
      </dsp:txXfrm>
    </dsp:sp>
    <dsp:sp modelId="{2DA83612-0603-4EF6-93A3-FD38842A588F}">
      <dsp:nvSpPr>
        <dsp:cNvPr id="0" name=""/>
        <dsp:cNvSpPr/>
      </dsp:nvSpPr>
      <dsp:spPr>
        <a:xfrm>
          <a:off x="3468067" y="648"/>
          <a:ext cx="2207865" cy="1103932"/>
        </a:xfrm>
        <a:prstGeom prst="roundRect">
          <a:avLst>
            <a:gd name="adj" fmla="val 1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Ανάπτυξη τεχνολογιών με εφαρμογή σε άλλους τομείς </a:t>
          </a:r>
          <a:endParaRPr lang="el-GR" sz="1600" b="1" kern="1200" dirty="0"/>
        </a:p>
      </dsp:txBody>
      <dsp:txXfrm>
        <a:off x="3500400" y="32981"/>
        <a:ext cx="2143199" cy="1039266"/>
      </dsp:txXfrm>
    </dsp:sp>
    <dsp:sp modelId="{D9741B66-2D92-4853-BB99-9BB294F154DA}">
      <dsp:nvSpPr>
        <dsp:cNvPr id="0" name=""/>
        <dsp:cNvSpPr/>
      </dsp:nvSpPr>
      <dsp:spPr>
        <a:xfrm>
          <a:off x="3688853" y="1104580"/>
          <a:ext cx="220786" cy="82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949"/>
              </a:lnTo>
              <a:lnTo>
                <a:pt x="220786" y="82794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5CFE-649A-4425-A7B6-21DE17554DA0}">
      <dsp:nvSpPr>
        <dsp:cNvPr id="0" name=""/>
        <dsp:cNvSpPr/>
      </dsp:nvSpPr>
      <dsp:spPr>
        <a:xfrm>
          <a:off x="3909640" y="1380563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277891"/>
              <a:satOff val="-662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Ενέργεια</a:t>
          </a:r>
          <a:endParaRPr lang="el-GR" sz="2000" kern="1200" dirty="0"/>
        </a:p>
      </dsp:txBody>
      <dsp:txXfrm>
        <a:off x="3941973" y="1412896"/>
        <a:ext cx="1701626" cy="1039266"/>
      </dsp:txXfrm>
    </dsp:sp>
    <dsp:sp modelId="{E0F2C013-1833-467A-9D62-55204C3203F2}">
      <dsp:nvSpPr>
        <dsp:cNvPr id="0" name=""/>
        <dsp:cNvSpPr/>
      </dsp:nvSpPr>
      <dsp:spPr>
        <a:xfrm>
          <a:off x="3688853" y="1104580"/>
          <a:ext cx="220786" cy="220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865"/>
              </a:lnTo>
              <a:lnTo>
                <a:pt x="220786" y="220786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C18F-92B0-4A11-BEC6-3D3FA528932D}">
      <dsp:nvSpPr>
        <dsp:cNvPr id="0" name=""/>
        <dsp:cNvSpPr/>
      </dsp:nvSpPr>
      <dsp:spPr>
        <a:xfrm>
          <a:off x="3909640" y="2760479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5703854"/>
              <a:satOff val="-883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Υγεία</a:t>
          </a:r>
          <a:endParaRPr lang="el-GR" sz="2000" kern="1200" dirty="0"/>
        </a:p>
      </dsp:txBody>
      <dsp:txXfrm>
        <a:off x="3941973" y="2792812"/>
        <a:ext cx="1701626" cy="1039266"/>
      </dsp:txXfrm>
    </dsp:sp>
    <dsp:sp modelId="{47524FFA-4310-4830-ACCF-4D05A38823C6}">
      <dsp:nvSpPr>
        <dsp:cNvPr id="0" name=""/>
        <dsp:cNvSpPr/>
      </dsp:nvSpPr>
      <dsp:spPr>
        <a:xfrm>
          <a:off x="3688853" y="1104580"/>
          <a:ext cx="220786" cy="358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7781"/>
              </a:lnTo>
              <a:lnTo>
                <a:pt x="220786" y="35877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63D22-E590-48DD-84DA-4A9E2719EE4B}">
      <dsp:nvSpPr>
        <dsp:cNvPr id="0" name=""/>
        <dsp:cNvSpPr/>
      </dsp:nvSpPr>
      <dsp:spPr>
        <a:xfrm>
          <a:off x="3909640" y="4140395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129818"/>
              <a:satOff val="-1103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Μεταφορές</a:t>
          </a:r>
          <a:endParaRPr lang="el-GR" sz="2000" kern="1200" dirty="0"/>
        </a:p>
      </dsp:txBody>
      <dsp:txXfrm>
        <a:off x="3941973" y="4172728"/>
        <a:ext cx="1701626" cy="1039266"/>
      </dsp:txXfrm>
    </dsp:sp>
    <dsp:sp modelId="{9B114161-F22B-42E8-9A23-B0CA730CA17C}">
      <dsp:nvSpPr>
        <dsp:cNvPr id="0" name=""/>
        <dsp:cNvSpPr/>
      </dsp:nvSpPr>
      <dsp:spPr>
        <a:xfrm>
          <a:off x="6227898" y="648"/>
          <a:ext cx="2207865" cy="1103932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Μικροηλεκτρονική</a:t>
          </a:r>
          <a:endParaRPr lang="el-GR" sz="1600" b="1" kern="1200" dirty="0"/>
        </a:p>
      </dsp:txBody>
      <dsp:txXfrm>
        <a:off x="6260231" y="32981"/>
        <a:ext cx="2143199" cy="1039266"/>
      </dsp:txXfrm>
    </dsp:sp>
    <dsp:sp modelId="{53E74F2A-9630-4550-B1A0-5CD747F5AD66}">
      <dsp:nvSpPr>
        <dsp:cNvPr id="0" name=""/>
        <dsp:cNvSpPr/>
      </dsp:nvSpPr>
      <dsp:spPr>
        <a:xfrm>
          <a:off x="6448685" y="1104580"/>
          <a:ext cx="220786" cy="82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949"/>
              </a:lnTo>
              <a:lnTo>
                <a:pt x="220786" y="82794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356C-56CF-4F16-A552-51B686D6FBBA}">
      <dsp:nvSpPr>
        <dsp:cNvPr id="0" name=""/>
        <dsp:cNvSpPr/>
      </dsp:nvSpPr>
      <dsp:spPr>
        <a:xfrm>
          <a:off x="6669471" y="1380563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555782"/>
              <a:satOff val="-1324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err="1" smtClean="0"/>
            <a:t>Νανο</a:t>
          </a:r>
          <a:r>
            <a:rPr lang="el-GR" sz="2000" kern="1200" dirty="0" smtClean="0"/>
            <a:t>-ηλεκτρονική</a:t>
          </a:r>
          <a:endParaRPr lang="el-GR" sz="2000" kern="1200" dirty="0"/>
        </a:p>
      </dsp:txBody>
      <dsp:txXfrm>
        <a:off x="6701804" y="1412896"/>
        <a:ext cx="1701626" cy="1039266"/>
      </dsp:txXfrm>
    </dsp:sp>
    <dsp:sp modelId="{42E92B4F-ECF4-4C3E-8A75-D9B669070EEA}">
      <dsp:nvSpPr>
        <dsp:cNvPr id="0" name=""/>
        <dsp:cNvSpPr/>
      </dsp:nvSpPr>
      <dsp:spPr>
        <a:xfrm>
          <a:off x="6448685" y="1104580"/>
          <a:ext cx="220786" cy="220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865"/>
              </a:lnTo>
              <a:lnTo>
                <a:pt x="220786" y="220786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230C8-4491-4A05-94D9-3141FF83C500}">
      <dsp:nvSpPr>
        <dsp:cNvPr id="0" name=""/>
        <dsp:cNvSpPr/>
      </dsp:nvSpPr>
      <dsp:spPr>
        <a:xfrm>
          <a:off x="6669471" y="2760479"/>
          <a:ext cx="1766292" cy="1103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Εξαρτήματα &amp; συστήματα</a:t>
          </a:r>
          <a:endParaRPr lang="el-GR" sz="2000" kern="1200" dirty="0"/>
        </a:p>
      </dsp:txBody>
      <dsp:txXfrm>
        <a:off x="6701804" y="2792812"/>
        <a:ext cx="1701626" cy="1039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1E6A-3F0D-4DC8-9372-B811767BE327}">
      <dsp:nvSpPr>
        <dsp:cNvPr id="0" name=""/>
        <dsp:cNvSpPr/>
      </dsp:nvSpPr>
      <dsp:spPr>
        <a:xfrm>
          <a:off x="1842" y="0"/>
          <a:ext cx="2865947" cy="4424040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</a:rPr>
            <a:t>Επένδυση στη δημιουργία και διάχυση Νέας Γνώσης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(</a:t>
          </a: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Ερευνητικές Υποδομές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, </a:t>
          </a: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ΑΡΙΣΤΕΙΑ, Κέντρα Ικανότητας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 </a:t>
          </a: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κλπ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)</a:t>
          </a:r>
        </a:p>
      </dsp:txBody>
      <dsp:txXfrm>
        <a:off x="1842" y="1769616"/>
        <a:ext cx="2865947" cy="1769616"/>
      </dsp:txXfrm>
    </dsp:sp>
    <dsp:sp modelId="{75B3A469-97BD-466C-A2CC-E7AD06B837B0}">
      <dsp:nvSpPr>
        <dsp:cNvPr id="0" name=""/>
        <dsp:cNvSpPr/>
      </dsp:nvSpPr>
      <dsp:spPr>
        <a:xfrm>
          <a:off x="521104" y="0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2ED2F-4FCE-4D32-8799-FB364B7B4A8B}">
      <dsp:nvSpPr>
        <dsp:cNvPr id="0" name=""/>
        <dsp:cNvSpPr/>
      </dsp:nvSpPr>
      <dsp:spPr>
        <a:xfrm>
          <a:off x="2953767" y="0"/>
          <a:ext cx="2865947" cy="442404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Επένδυση στην έρευνα και καινοτομία</a:t>
          </a:r>
          <a:r>
            <a:rPr lang="el-GR" sz="1800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/>
            </a:rPr>
            <a:t>(</a:t>
          </a: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/>
            </a:rPr>
            <a:t>Ενίσχυση ΕΤΑΚ στις επιχειρήσεις, Συνεργατικά έργα, 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+mn-lt"/>
              <a:ea typeface="Times New Roman"/>
            </a:rPr>
            <a:t>S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pin-off</a:t>
          </a: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,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 Start-ups, Proof of Concept </a:t>
          </a:r>
          <a:r>
            <a:rPr lang="el-GR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κλπ</a:t>
          </a: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/>
            </a:rPr>
            <a:t>)</a:t>
          </a:r>
          <a:endParaRPr lang="el-GR" sz="1800" b="1" kern="1200" dirty="0" smtClean="0">
            <a:solidFill>
              <a:schemeClr val="bg2">
                <a:lumMod val="25000"/>
              </a:schemeClr>
            </a:solidFill>
            <a:effectLst/>
            <a:latin typeface="Calibri" pitchFamily="34" charset="0"/>
            <a:ea typeface="Times New Roman"/>
          </a:endParaRPr>
        </a:p>
      </dsp:txBody>
      <dsp:txXfrm>
        <a:off x="2953767" y="1769616"/>
        <a:ext cx="2865947" cy="1769616"/>
      </dsp:txXfrm>
    </dsp:sp>
    <dsp:sp modelId="{623BBBA2-7F0D-45BF-9FBE-FBE0CF617872}">
      <dsp:nvSpPr>
        <dsp:cNvPr id="0" name=""/>
        <dsp:cNvSpPr/>
      </dsp:nvSpPr>
      <dsp:spPr>
        <a:xfrm>
          <a:off x="3554130" y="0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FF25-2BBD-4B19-8838-2F22DD0CBE06}">
      <dsp:nvSpPr>
        <dsp:cNvPr id="0" name=""/>
        <dsp:cNvSpPr/>
      </dsp:nvSpPr>
      <dsp:spPr>
        <a:xfrm>
          <a:off x="5905693" y="0"/>
          <a:ext cx="2865947" cy="4424040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  <a:latin typeface="+mn-lt"/>
            </a:rPr>
            <a:t>Ανάπτυξη καινοτομικής νοοτροπίας και θεσμών και διασυνδέσεων ΕΤΑΚ με την κοινωνία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ea typeface="Times New Roman"/>
            </a:rPr>
            <a:t>(</a:t>
          </a:r>
          <a:r>
            <a:rPr lang="el-GR" sz="1800" b="1" kern="1200" dirty="0" smtClean="0">
              <a:solidFill>
                <a:schemeClr val="bg1"/>
              </a:solidFill>
              <a:effectLst/>
              <a:latin typeface="+mn-lt"/>
              <a:ea typeface="Times New Roman"/>
            </a:rPr>
            <a:t>Χρηματοδοτικά εργαλεία, Προ-ανταγωνιστικές συμβάσεις, </a:t>
          </a:r>
          <a:r>
            <a:rPr lang="en-GB" sz="1800" b="1" u="none" kern="1200" dirty="0" smtClean="0">
              <a:solidFill>
                <a:schemeClr val="bg1"/>
              </a:solidFill>
              <a:latin typeface="+mn-lt"/>
            </a:rPr>
            <a:t>Patent Pool Fund</a:t>
          </a:r>
          <a:r>
            <a:rPr lang="el-GR" sz="1800" b="1" u="none" kern="1200" dirty="0" smtClean="0">
              <a:solidFill>
                <a:schemeClr val="bg1"/>
              </a:solidFill>
              <a:latin typeface="+mn-lt"/>
            </a:rPr>
            <a:t> κλπ)</a:t>
          </a:r>
          <a:endParaRPr lang="el-GR" sz="1800" b="1" kern="1200" dirty="0" smtClean="0">
            <a:solidFill>
              <a:schemeClr val="bg1"/>
            </a:solidFill>
            <a:effectLst/>
            <a:latin typeface="+mn-lt"/>
            <a:ea typeface="Times New Roman"/>
          </a:endParaRPr>
        </a:p>
      </dsp:txBody>
      <dsp:txXfrm>
        <a:off x="5905693" y="1769616"/>
        <a:ext cx="2865947" cy="1769616"/>
      </dsp:txXfrm>
    </dsp:sp>
    <dsp:sp modelId="{ACBF93B9-2E0D-4FE6-803D-BE269C849519}">
      <dsp:nvSpPr>
        <dsp:cNvPr id="0" name=""/>
        <dsp:cNvSpPr/>
      </dsp:nvSpPr>
      <dsp:spPr>
        <a:xfrm>
          <a:off x="6478580" y="0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24F4F-E791-4A83-B49D-6E35C866CF20}">
      <dsp:nvSpPr>
        <dsp:cNvPr id="0" name=""/>
        <dsp:cNvSpPr/>
      </dsp:nvSpPr>
      <dsp:spPr>
        <a:xfrm>
          <a:off x="350939" y="3539232"/>
          <a:ext cx="8071604" cy="66360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84953-5485-4612-98F7-1BB54D806EAE}">
      <dsp:nvSpPr>
        <dsp:cNvPr id="0" name=""/>
        <dsp:cNvSpPr/>
      </dsp:nvSpPr>
      <dsp:spPr>
        <a:xfrm rot="5400000">
          <a:off x="-565358" y="595871"/>
          <a:ext cx="2339134" cy="11521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1</a:t>
          </a:r>
          <a:endParaRPr lang="el-GR" sz="6500" kern="1200" dirty="0"/>
        </a:p>
      </dsp:txBody>
      <dsp:txXfrm rot="-5400000">
        <a:off x="28145" y="578432"/>
        <a:ext cx="1152128" cy="1187006"/>
      </dsp:txXfrm>
    </dsp:sp>
    <dsp:sp modelId="{4FC62067-2505-41A7-9887-42BAF3F5881C}">
      <dsp:nvSpPr>
        <dsp:cNvPr id="0" name=""/>
        <dsp:cNvSpPr/>
      </dsp:nvSpPr>
      <dsp:spPr>
        <a:xfrm rot="5400000">
          <a:off x="1148761" y="33880"/>
          <a:ext cx="1734925" cy="1671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Προσδιορισμός πιλοτικών δράσεων</a:t>
          </a:r>
          <a:endParaRPr lang="el-GR" sz="1600" kern="1200" dirty="0"/>
        </a:p>
      </dsp:txBody>
      <dsp:txXfrm rot="-5400000">
        <a:off x="1180274" y="83983"/>
        <a:ext cx="1590286" cy="1571695"/>
      </dsp:txXfrm>
    </dsp:sp>
    <dsp:sp modelId="{BAE8D2D5-1533-44B5-AD7B-0696E5201355}">
      <dsp:nvSpPr>
        <dsp:cNvPr id="0" name=""/>
        <dsp:cNvSpPr/>
      </dsp:nvSpPr>
      <dsp:spPr>
        <a:xfrm rot="5400000">
          <a:off x="-565358" y="2572480"/>
          <a:ext cx="2339134" cy="11521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2</a:t>
          </a:r>
          <a:endParaRPr lang="el-GR" sz="6500" kern="1200" dirty="0"/>
        </a:p>
      </dsp:txBody>
      <dsp:txXfrm rot="-5400000">
        <a:off x="28145" y="2555041"/>
        <a:ext cx="1152128" cy="1187006"/>
      </dsp:txXfrm>
    </dsp:sp>
    <dsp:sp modelId="{45D5C4E7-960E-479A-9382-7AEB58346AAA}">
      <dsp:nvSpPr>
        <dsp:cNvPr id="0" name=""/>
        <dsp:cNvSpPr/>
      </dsp:nvSpPr>
      <dsp:spPr>
        <a:xfrm rot="5400000">
          <a:off x="1148761" y="2010489"/>
          <a:ext cx="1734925" cy="1671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Διαμόρφωση προγράμματος εργασίας για τα επόμενα 2 έτη </a:t>
          </a:r>
          <a:endParaRPr lang="el-GR" sz="1600" kern="1200" dirty="0"/>
        </a:p>
      </dsp:txBody>
      <dsp:txXfrm rot="-5400000">
        <a:off x="1180274" y="2060592"/>
        <a:ext cx="1590286" cy="1571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4C04-4854-485D-8747-951F941AD9F8}">
      <dsp:nvSpPr>
        <dsp:cNvPr id="0" name=""/>
        <dsp:cNvSpPr/>
      </dsp:nvSpPr>
      <dsp:spPr>
        <a:xfrm rot="10800000">
          <a:off x="979211" y="33"/>
          <a:ext cx="3231921" cy="6606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17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Ανάδειξη μέσω της επιχειρηματικής Ανακάλυψης</a:t>
          </a:r>
          <a:endParaRPr lang="en-GB" sz="1700" kern="1200" dirty="0"/>
        </a:p>
      </dsp:txBody>
      <dsp:txXfrm rot="10800000">
        <a:off x="1144367" y="33"/>
        <a:ext cx="3066765" cy="660625"/>
      </dsp:txXfrm>
    </dsp:sp>
    <dsp:sp modelId="{F06E9372-25BF-493B-9C71-04163A0F4705}">
      <dsp:nvSpPr>
        <dsp:cNvPr id="0" name=""/>
        <dsp:cNvSpPr/>
      </dsp:nvSpPr>
      <dsp:spPr>
        <a:xfrm>
          <a:off x="648899" y="33"/>
          <a:ext cx="660625" cy="6606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A13D8-BA63-440D-8F93-DB8C4C5A171B}">
      <dsp:nvSpPr>
        <dsp:cNvPr id="0" name=""/>
        <dsp:cNvSpPr/>
      </dsp:nvSpPr>
      <dsp:spPr>
        <a:xfrm rot="10800000">
          <a:off x="979211" y="857860"/>
          <a:ext cx="3231921" cy="66062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17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smtClean="0"/>
            <a:t>Ύπαρξη κρίσιμης μάζας επιχειρήσεων</a:t>
          </a:r>
          <a:endParaRPr lang="en-GB" sz="1700" kern="1200"/>
        </a:p>
      </dsp:txBody>
      <dsp:txXfrm rot="10800000">
        <a:off x="1144367" y="857860"/>
        <a:ext cx="3066765" cy="660625"/>
      </dsp:txXfrm>
    </dsp:sp>
    <dsp:sp modelId="{4303F806-D426-453B-A5F7-17BF7E6D762F}">
      <dsp:nvSpPr>
        <dsp:cNvPr id="0" name=""/>
        <dsp:cNvSpPr/>
      </dsp:nvSpPr>
      <dsp:spPr>
        <a:xfrm>
          <a:off x="648899" y="857860"/>
          <a:ext cx="660625" cy="66062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600E8-27A1-4F5C-B44D-B6F8B73F2A03}">
      <dsp:nvSpPr>
        <dsp:cNvPr id="0" name=""/>
        <dsp:cNvSpPr/>
      </dsp:nvSpPr>
      <dsp:spPr>
        <a:xfrm rot="10800000">
          <a:off x="979211" y="1715686"/>
          <a:ext cx="3231921" cy="66062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17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Ύπαρξη αξιόλογου ερευνητικού δυναμικού</a:t>
          </a:r>
          <a:endParaRPr lang="en-GB" sz="1700" kern="1200" dirty="0"/>
        </a:p>
      </dsp:txBody>
      <dsp:txXfrm rot="10800000">
        <a:off x="1144367" y="1715686"/>
        <a:ext cx="3066765" cy="660625"/>
      </dsp:txXfrm>
    </dsp:sp>
    <dsp:sp modelId="{91DC9705-79D6-44A6-BF39-21C34AFEAFE9}">
      <dsp:nvSpPr>
        <dsp:cNvPr id="0" name=""/>
        <dsp:cNvSpPr/>
      </dsp:nvSpPr>
      <dsp:spPr>
        <a:xfrm>
          <a:off x="648899" y="1715686"/>
          <a:ext cx="660625" cy="6606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B0764-7F19-4459-911B-7E542C2EE02B}">
      <dsp:nvSpPr>
        <dsp:cNvPr id="0" name=""/>
        <dsp:cNvSpPr/>
      </dsp:nvSpPr>
      <dsp:spPr>
        <a:xfrm rot="10800000">
          <a:off x="979211" y="2573513"/>
          <a:ext cx="3231921" cy="66062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17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Σημαντικές οικονομικές και κοινωνικές επιπτώσεις</a:t>
          </a:r>
          <a:endParaRPr lang="en-GB" sz="1700" kern="1200" dirty="0"/>
        </a:p>
      </dsp:txBody>
      <dsp:txXfrm rot="10800000">
        <a:off x="1144367" y="2573513"/>
        <a:ext cx="3066765" cy="660625"/>
      </dsp:txXfrm>
    </dsp:sp>
    <dsp:sp modelId="{5775441E-9E78-49D5-B8A5-776C7F25A71D}">
      <dsp:nvSpPr>
        <dsp:cNvPr id="0" name=""/>
        <dsp:cNvSpPr/>
      </dsp:nvSpPr>
      <dsp:spPr>
        <a:xfrm>
          <a:off x="648899" y="2573513"/>
          <a:ext cx="660625" cy="66062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88C3-AF81-409E-8833-9D76B4CE4950}">
      <dsp:nvSpPr>
        <dsp:cNvPr id="0" name=""/>
        <dsp:cNvSpPr/>
      </dsp:nvSpPr>
      <dsp:spPr>
        <a:xfrm rot="10800000">
          <a:off x="979211" y="3431339"/>
          <a:ext cx="3231921" cy="66062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17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smtClean="0"/>
            <a:t>Τεχνολογική Αναβάθμιση του τομέα/κλάδου</a:t>
          </a:r>
          <a:endParaRPr lang="en-GB" sz="1700" kern="1200"/>
        </a:p>
      </dsp:txBody>
      <dsp:txXfrm rot="10800000">
        <a:off x="1144367" y="3431339"/>
        <a:ext cx="3066765" cy="660625"/>
      </dsp:txXfrm>
    </dsp:sp>
    <dsp:sp modelId="{0B58A4DD-4E78-4734-8464-690505D4F60C}">
      <dsp:nvSpPr>
        <dsp:cNvPr id="0" name=""/>
        <dsp:cNvSpPr/>
      </dsp:nvSpPr>
      <dsp:spPr>
        <a:xfrm>
          <a:off x="648899" y="3431339"/>
          <a:ext cx="660625" cy="66062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F28AD-2DC0-48EB-8CC5-EE50A97B14DC}">
      <dsp:nvSpPr>
        <dsp:cNvPr id="0" name=""/>
        <dsp:cNvSpPr/>
      </dsp:nvSpPr>
      <dsp:spPr>
        <a:xfrm rot="10800000">
          <a:off x="979211" y="4289166"/>
          <a:ext cx="3231921" cy="6606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17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Εξαγώγιμος χαρακτήρας</a:t>
          </a:r>
          <a:endParaRPr lang="en-GB" sz="1700" kern="1200" dirty="0"/>
        </a:p>
      </dsp:txBody>
      <dsp:txXfrm rot="10800000">
        <a:off x="1144367" y="4289166"/>
        <a:ext cx="3066765" cy="660625"/>
      </dsp:txXfrm>
    </dsp:sp>
    <dsp:sp modelId="{E6458D55-715A-4E5E-8160-87FDEA1042A1}">
      <dsp:nvSpPr>
        <dsp:cNvPr id="0" name=""/>
        <dsp:cNvSpPr/>
      </dsp:nvSpPr>
      <dsp:spPr>
        <a:xfrm>
          <a:off x="648899" y="4289166"/>
          <a:ext cx="660625" cy="66062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0.24013</cdr:x>
      <cdr:y>0.55915</cdr:y>
    </cdr:from>
    <cdr:to>
      <cdr:x>0.97249</cdr:x>
      <cdr:y>0.65461</cdr:y>
    </cdr:to>
    <cdr:sp macro="" textlink="">
      <cdr:nvSpPr>
        <cdr:cNvPr id="2" name="5 - Ορθογώνιο"/>
        <cdr:cNvSpPr/>
      </cdr:nvSpPr>
      <cdr:spPr>
        <a:xfrm xmlns:a="http://schemas.openxmlformats.org/drawingml/2006/main">
          <a:off x="2195736" y="2952329"/>
          <a:ext cx="6696743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G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D3152-89F5-4668-8F62-BD2D6C54B672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E054-95BA-4B8C-9CFC-51BFCE1E9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31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FFF397-DF09-41D5-83F8-2E5E8B27411B}" type="datetimeFigureOut">
              <a:rPr lang="el-GR" smtClean="0"/>
              <a:pPr/>
              <a:t>24/3/2016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gsrt.gr/Financing/Files/ProPeFiles92/%CE%A0%CE%91%CE%A1%CE%91%CE%A1%CE%A4%CE%97%CE%9C%CE%91%202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gsrt.gr/Financing/Files/ProPeFiles92/%CE%A0%CE%91%CE%A1%CE%91%CE%A1%CE%A4%CE%97%CE%9C%CE%91%202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agonistikotita.gr/epanek/secretariat1.asp" TargetMode="External"/><Relationship Id="rId2" Type="http://schemas.openxmlformats.org/officeDocument/2006/relationships/hyperlink" Target="http://www.gsrt.gr/central.aspx?sId=120I466I1249I646I494779&amp;olID=824&amp;neID=824&amp;neTa=92&amp;ncID=0&amp;neHC=0&amp;tbid=0&amp;lrID=2&amp;oldUIID=aI824I0I120I466I1249I0I2&amp;actionID=load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srt.gr/News/Files/New987/road-map-web_version_final.pdf" TargetMode="External"/><Relationship Id="rId4" Type="http://schemas.openxmlformats.org/officeDocument/2006/relationships/hyperlink" Target="http://www.mou.gr/el/pages/eLibraryFS.aspx?item=213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-747274"/>
            <a:ext cx="9144000" cy="7632467"/>
          </a:xfrm>
          <a:prstGeom prst="rect">
            <a:avLst/>
          </a:prstGeom>
          <a:gradFill flip="none" rotWithShape="1">
            <a:gsLst>
              <a:gs pos="50000">
                <a:schemeClr val="tx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274"/>
            <a:ext cx="9144000" cy="3816234"/>
          </a:xfrm>
          <a:prstGeom prst="rect">
            <a:avLst/>
          </a:prstGeom>
        </p:spPr>
      </p:pic>
      <p:sp>
        <p:nvSpPr>
          <p:cNvPr id="3" name="Ορθογώνιο 6"/>
          <p:cNvSpPr/>
          <p:nvPr/>
        </p:nvSpPr>
        <p:spPr>
          <a:xfrm>
            <a:off x="0" y="305629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000" b="1" dirty="0" smtClean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 </a:t>
            </a:r>
            <a:r>
              <a:rPr lang="el-GR" sz="2000" b="1" dirty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μέχρι σήμερα Δραστηριότητα της πλατφόρμας </a:t>
            </a:r>
            <a:r>
              <a:rPr lang="el-GR" sz="2000" b="1" dirty="0" smtClean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«Τεχνολογίες Πληροφορικής &amp; Επικοινωνιών» </a:t>
            </a:r>
            <a:r>
              <a:rPr lang="el-GR" sz="2000" b="1" dirty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της ΓΓΕΤ για το σχεδιασμό της </a:t>
            </a:r>
            <a:r>
              <a:rPr lang="el-GR" sz="2000" b="1" dirty="0" smtClean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στρατηγικής </a:t>
            </a:r>
            <a:r>
              <a:rPr lang="el-GR" sz="2000" b="1" dirty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Έρευνας και Καινοτομίας για την Έξυπνη Εξειδίκευση (RIS3</a:t>
            </a:r>
            <a:r>
              <a:rPr lang="el-GR" sz="2000" b="1" dirty="0" smtClean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l-GR" sz="2000" b="1" cap="none" spc="0" dirty="0">
              <a:ln w="11430"/>
              <a:gradFill>
                <a:gsLst>
                  <a:gs pos="0">
                    <a:srgbClr val="5E9EFF"/>
                  </a:gs>
                  <a:gs pos="70000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λογότυπο ΓΓΕ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36712"/>
            <a:ext cx="2736304" cy="1180812"/>
          </a:xfrm>
          <a:prstGeom prst="rect">
            <a:avLst/>
          </a:prstGeom>
          <a:noFill/>
        </p:spPr>
      </p:pic>
      <p:pic>
        <p:nvPicPr>
          <p:cNvPr id="1030" name="Picture 6" descr="Αντίστροφη μέτρηση για συγχωνεύσεις στις ιχθυοκαλλιέργειε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01842"/>
            <a:ext cx="3478188" cy="1556158"/>
          </a:xfrm>
          <a:prstGeom prst="rect">
            <a:avLst/>
          </a:prstGeom>
          <a:noFill/>
        </p:spPr>
      </p:pic>
      <p:pic>
        <p:nvPicPr>
          <p:cNvPr id="1040" name="Picture 16" descr="http://www.b2green.gr/images_articles/9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01842"/>
            <a:ext cx="2736304" cy="1556158"/>
          </a:xfrm>
          <a:prstGeom prst="rect">
            <a:avLst/>
          </a:prstGeom>
          <a:noFill/>
        </p:spPr>
      </p:pic>
      <p:pic>
        <p:nvPicPr>
          <p:cNvPr id="1042" name="Picture 18" descr="http://www.insurancedaily.gr/wp-content/uploads/2015/04/driving1.jpg"/>
          <p:cNvPicPr>
            <a:picLocks noChangeAspect="1" noChangeArrowheads="1"/>
          </p:cNvPicPr>
          <p:nvPr/>
        </p:nvPicPr>
        <p:blipFill>
          <a:blip r:embed="rId6" cstate="print"/>
          <a:srcRect r="18283"/>
          <a:stretch>
            <a:fillRect/>
          </a:stretch>
        </p:blipFill>
        <p:spPr bwMode="auto">
          <a:xfrm>
            <a:off x="6605083" y="5301842"/>
            <a:ext cx="2538917" cy="1556158"/>
          </a:xfrm>
          <a:prstGeom prst="rect">
            <a:avLst/>
          </a:prstGeom>
          <a:noFill/>
        </p:spPr>
      </p:pic>
      <p:pic>
        <p:nvPicPr>
          <p:cNvPr id="13" name="12 - Εικόνα" descr="Health.jpg"/>
          <p:cNvPicPr>
            <a:picLocks noChangeAspect="1"/>
          </p:cNvPicPr>
          <p:nvPr/>
        </p:nvPicPr>
        <p:blipFill>
          <a:blip r:embed="rId7" cstate="print"/>
          <a:srcRect r="19482"/>
          <a:stretch>
            <a:fillRect/>
          </a:stretch>
        </p:blipFill>
        <p:spPr>
          <a:xfrm>
            <a:off x="0" y="5301208"/>
            <a:ext cx="2347793" cy="1556792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0" y="413290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44AB0"/>
                </a:solidFill>
              </a:rPr>
              <a:t>1</a:t>
            </a:r>
            <a:r>
              <a:rPr lang="el-GR" sz="1600" b="1" baseline="30000" dirty="0" smtClean="0">
                <a:solidFill>
                  <a:srgbClr val="044AB0"/>
                </a:solidFill>
              </a:rPr>
              <a:t>η</a:t>
            </a:r>
            <a:r>
              <a:rPr lang="el-GR" sz="1600" b="1" dirty="0" smtClean="0">
                <a:solidFill>
                  <a:srgbClr val="044AB0"/>
                </a:solidFill>
              </a:rPr>
              <a:t> συνάντηση συμβουλευτικής ομάδας εργασίας</a:t>
            </a:r>
            <a:endParaRPr lang="en-US" sz="1600" b="1" dirty="0" smtClean="0">
              <a:solidFill>
                <a:srgbClr val="044AB0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044AB0"/>
                </a:solidFill>
              </a:rPr>
              <a:t>Δευτέρα 28/3/2016</a:t>
            </a:r>
          </a:p>
          <a:p>
            <a:pPr algn="ctr"/>
            <a:endParaRPr lang="en-US" sz="1000" b="1" dirty="0" smtClean="0">
              <a:solidFill>
                <a:srgbClr val="044AB0"/>
              </a:solidFill>
            </a:endParaRPr>
          </a:p>
          <a:p>
            <a:pPr algn="ctr"/>
            <a:r>
              <a:rPr lang="el-GR" sz="1400" b="1" dirty="0" smtClean="0">
                <a:solidFill>
                  <a:srgbClr val="044AB0"/>
                </a:solidFill>
              </a:rPr>
              <a:t>Βασίλης Γογγολίδης</a:t>
            </a:r>
          </a:p>
          <a:p>
            <a:pPr algn="ctr"/>
            <a:r>
              <a:rPr lang="el-GR" sz="1400" b="1" dirty="0" smtClean="0">
                <a:solidFill>
                  <a:srgbClr val="044AB0"/>
                </a:solidFill>
              </a:rPr>
              <a:t>Δ/</a:t>
            </a:r>
            <a:r>
              <a:rPr lang="el-GR" sz="1400" b="1" dirty="0" err="1" smtClean="0">
                <a:solidFill>
                  <a:srgbClr val="044AB0"/>
                </a:solidFill>
              </a:rPr>
              <a:t>νση </a:t>
            </a:r>
            <a:r>
              <a:rPr lang="el-GR" sz="1400" b="1" dirty="0" smtClean="0">
                <a:solidFill>
                  <a:srgbClr val="044AB0"/>
                </a:solidFill>
              </a:rPr>
              <a:t>Σχεδιασμού &amp; Προγραμματισμού Πολιτικών &amp; Δράσεων Έρευνας &amp; Καινοτομίας</a:t>
            </a:r>
            <a:endParaRPr lang="en-US" sz="1400" b="1" dirty="0" smtClean="0">
              <a:solidFill>
                <a:srgbClr val="044AB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90857"/>
            <a:ext cx="2798564" cy="8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Τεχνολογίες Πληροφορικής και Επικοινωνιών  Προτεραιότητες 1/2</a:t>
            </a:r>
          </a:p>
        </p:txBody>
      </p:sp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1785976238"/>
              </p:ext>
            </p:extLst>
          </p:nvPr>
        </p:nvGraphicFramePr>
        <p:xfrm>
          <a:off x="107504" y="1628800"/>
          <a:ext cx="9036496" cy="517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16216" y="580526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Ανάλυση προτεραιοτήτων </a:t>
            </a:r>
            <a:r>
              <a:rPr lang="el-GR" dirty="0" smtClean="0">
                <a:hlinkClick r:id="rId7"/>
              </a:rPr>
              <a:t>εδώ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0" y="1556792"/>
          <a:ext cx="9144000" cy="524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Τεχνολογίες Πληροφορικής και Επικοινωνιών  Προτεραιότητες 2/2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580526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Ανάλυση προτεραιοτήτων </a:t>
            </a:r>
            <a:r>
              <a:rPr lang="el-GR" dirty="0" smtClean="0">
                <a:hlinkClick r:id="rId7"/>
              </a:rPr>
              <a:t>εδώ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Τεχνολογίες Πληροφορικής και Επικοινωνιών  Συσχέτιση με τομείς</a:t>
            </a:r>
          </a:p>
        </p:txBody>
      </p:sp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  <p:graphicFrame>
        <p:nvGraphicFramePr>
          <p:cNvPr id="6" name="5 - Γράφημα"/>
          <p:cNvGraphicFramePr/>
          <p:nvPr>
            <p:extLst>
              <p:ext uri="{D42A27DB-BD31-4B8C-83A1-F6EECF244321}">
                <p14:modId xmlns:p14="http://schemas.microsoft.com/office/powerpoint/2010/main" val="2064985695"/>
              </p:ext>
            </p:extLst>
          </p:nvPr>
        </p:nvGraphicFramePr>
        <p:xfrm>
          <a:off x="0" y="1556792"/>
          <a:ext cx="9144000" cy="528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Κατανομή χρηματοδότησης της στρατηγικής </a:t>
            </a:r>
            <a:b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2014-2020 ανά τομέα προτεραιότητας</a:t>
            </a:r>
          </a:p>
        </p:txBody>
      </p:sp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777970"/>
            <a:ext cx="8676456" cy="467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Έλλειψη 2"/>
          <p:cNvSpPr/>
          <p:nvPr/>
        </p:nvSpPr>
        <p:spPr>
          <a:xfrm>
            <a:off x="2627784" y="2708920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Στρατηγικές Επιλογές πολιτικής για την Έξυπνη Εξειδίκευση</a:t>
            </a:r>
          </a:p>
        </p:txBody>
      </p:sp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  <p:graphicFrame>
        <p:nvGraphicFramePr>
          <p:cNvPr id="16" name="Διάγραμμα 6"/>
          <p:cNvGraphicFramePr/>
          <p:nvPr>
            <p:extLst>
              <p:ext uri="{D42A27DB-BD31-4B8C-83A1-F6EECF244321}">
                <p14:modId xmlns:p14="http://schemas.microsoft.com/office/powerpoint/2010/main" val="3873370292"/>
              </p:ext>
            </p:extLst>
          </p:nvPr>
        </p:nvGraphicFramePr>
        <p:xfrm>
          <a:off x="179512" y="1813272"/>
          <a:ext cx="8773483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- TextBox"/>
          <p:cNvSpPr txBox="1"/>
          <p:nvPr/>
        </p:nvSpPr>
        <p:spPr>
          <a:xfrm>
            <a:off x="2339752" y="553871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ΤΕΧΝΟΛΟΓΙΕΣ ΓΕΝΙΚΗΣ ΕΦΑΡΜΟΓΗΣ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Πλατφόρμα ΓΓΕΤ για τις ΤΠΕ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Επόμενα βήματα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640159654"/>
              </p:ext>
            </p:extLst>
          </p:nvPr>
        </p:nvGraphicFramePr>
        <p:xfrm>
          <a:off x="251520" y="2348880"/>
          <a:ext cx="28803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936302"/>
              </p:ext>
            </p:extLst>
          </p:nvPr>
        </p:nvGraphicFramePr>
        <p:xfrm>
          <a:off x="4283968" y="1628800"/>
          <a:ext cx="4860032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Δεξιό βέλος 5"/>
          <p:cNvSpPr/>
          <p:nvPr/>
        </p:nvSpPr>
        <p:spPr>
          <a:xfrm>
            <a:off x="3131840" y="3815680"/>
            <a:ext cx="1584176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Κριτήρια</a:t>
            </a:r>
            <a:endParaRPr lang="el-GR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4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Χρήσιμα έγγραφα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0" y="1700808"/>
            <a:ext cx="8934672" cy="4365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ΦΕΚ έγκρισης Εθνικής Στρατηγικής Έρευνας και Καινοτομίας για την Έξυπνη Εξειδίκευση: Τεύχος Β, Αρ.1862/27-8-2015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hlinkClick r:id="rId2"/>
              </a:rPr>
              <a:t>URL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Επιχειρησιακό πρόγραμμα ΕΠΑΝΕΚ: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hlinkClick r:id="rId3"/>
              </a:rPr>
              <a:t>http://www.antagonistikotita.gr/epanek/secretariat1.asp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Σύμφωνο Εταιρικής Σχέσης: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hlinkClick r:id="rId4"/>
              </a:rPr>
              <a:t>http://www.mou.gr/el/pages/eLibraryFS.aspx?item=2136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Εθνικός Οδικός Χάρτης Ερευνητικών Υποδομών 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hlinkClick r:id="rId5"/>
              </a:rPr>
              <a:t>http://www.gsrt.gr/News/Files/New987/road-map-web_version_final.pdf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10294" y="-859786"/>
            <a:ext cx="9144000" cy="7717786"/>
          </a:xfrm>
          <a:prstGeom prst="rect">
            <a:avLst/>
          </a:prstGeom>
          <a:gradFill flip="none" rotWithShape="1">
            <a:gsLst>
              <a:gs pos="50000">
                <a:schemeClr val="tx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787"/>
            <a:ext cx="9144000" cy="3847393"/>
          </a:xfrm>
          <a:prstGeom prst="rect">
            <a:avLst/>
          </a:prstGeom>
        </p:spPr>
      </p:pic>
      <p:sp>
        <p:nvSpPr>
          <p:cNvPr id="3" name="Ορθογώνιο 6"/>
          <p:cNvSpPr/>
          <p:nvPr/>
        </p:nvSpPr>
        <p:spPr>
          <a:xfrm>
            <a:off x="-26218" y="3482863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cap="none" spc="0" dirty="0" smtClean="0">
                <a:ln w="11430"/>
                <a:gradFill>
                  <a:gsLst>
                    <a:gs pos="0">
                      <a:srgbClr val="5E9EFF"/>
                    </a:gs>
                    <a:gs pos="7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Ευχαριστώ για την προσοχή σας !</a:t>
            </a:r>
            <a:endParaRPr lang="el-GR" sz="3200" b="1" cap="none" spc="0" dirty="0">
              <a:ln w="11430"/>
              <a:gradFill>
                <a:gsLst>
                  <a:gs pos="0">
                    <a:srgbClr val="5E9EFF"/>
                  </a:gs>
                  <a:gs pos="70000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λογότυπο ΓΓΕ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36712"/>
            <a:ext cx="2736304" cy="1180812"/>
          </a:xfrm>
          <a:prstGeom prst="rect">
            <a:avLst/>
          </a:prstGeom>
          <a:noFill/>
        </p:spPr>
      </p:pic>
      <p:pic>
        <p:nvPicPr>
          <p:cNvPr id="1030" name="Picture 6" descr="Αντίστροφη μέτρηση για συγχωνεύσεις στις ιχθυοκαλλιέργειε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01842"/>
            <a:ext cx="3478188" cy="1556158"/>
          </a:xfrm>
          <a:prstGeom prst="rect">
            <a:avLst/>
          </a:prstGeom>
          <a:noFill/>
        </p:spPr>
      </p:pic>
      <p:pic>
        <p:nvPicPr>
          <p:cNvPr id="1040" name="Picture 16" descr="http://www.b2green.gr/images_articles/9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01842"/>
            <a:ext cx="2736304" cy="1556158"/>
          </a:xfrm>
          <a:prstGeom prst="rect">
            <a:avLst/>
          </a:prstGeom>
          <a:noFill/>
        </p:spPr>
      </p:pic>
      <p:pic>
        <p:nvPicPr>
          <p:cNvPr id="1042" name="Picture 18" descr="http://www.insurancedaily.gr/wp-content/uploads/2015/04/driving1.jpg"/>
          <p:cNvPicPr>
            <a:picLocks noChangeAspect="1" noChangeArrowheads="1"/>
          </p:cNvPicPr>
          <p:nvPr/>
        </p:nvPicPr>
        <p:blipFill>
          <a:blip r:embed="rId6" cstate="print"/>
          <a:srcRect r="18283"/>
          <a:stretch>
            <a:fillRect/>
          </a:stretch>
        </p:blipFill>
        <p:spPr bwMode="auto">
          <a:xfrm>
            <a:off x="6605083" y="5301842"/>
            <a:ext cx="2575429" cy="1556158"/>
          </a:xfrm>
          <a:prstGeom prst="rect">
            <a:avLst/>
          </a:prstGeom>
          <a:noFill/>
        </p:spPr>
      </p:pic>
      <p:pic>
        <p:nvPicPr>
          <p:cNvPr id="13" name="12 - Εικόνα" descr="Health.jpg"/>
          <p:cNvPicPr>
            <a:picLocks noChangeAspect="1"/>
          </p:cNvPicPr>
          <p:nvPr/>
        </p:nvPicPr>
        <p:blipFill>
          <a:blip r:embed="rId7" cstate="print"/>
          <a:srcRect r="19482"/>
          <a:stretch>
            <a:fillRect/>
          </a:stretch>
        </p:blipFill>
        <p:spPr>
          <a:xfrm>
            <a:off x="0" y="5301208"/>
            <a:ext cx="2347793" cy="1556792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0" y="44371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044AB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44AB0"/>
                </a:solidFill>
              </a:rPr>
              <a:t>bgogol</a:t>
            </a:r>
            <a:r>
              <a:rPr lang="en-US" sz="2000" b="1" dirty="0" smtClean="0">
                <a:solidFill>
                  <a:srgbClr val="044AB0"/>
                </a:solidFill>
              </a:rPr>
              <a:t> [at] gsrt.gr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-612794"/>
            <a:ext cx="2798564" cy="8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951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7697"/>
            <a:ext cx="9144000" cy="4182218"/>
          </a:xfrm>
          <a:prstGeom prst="rect">
            <a:avLst/>
          </a:prstGeom>
        </p:spPr>
      </p:pic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ΤΠΕ </a:t>
            </a:r>
            <a:r>
              <a:rPr lang="el-GR" sz="3200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– Παρούσα </a:t>
            </a: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κατάσταση</a:t>
            </a:r>
            <a:r>
              <a:rPr lang="en-US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κατάσταση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ΕΣΠΑ 2007 - 2013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512" y="1556792"/>
            <a:ext cx="873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latin typeface="+mj-lt"/>
                <a:cs typeface="Tahoma" pitchFamily="34" charset="0"/>
              </a:rPr>
              <a:t>Η έρευνα στον τομέα των ΤΠΕ εξακολουθεί να παρουσιάζει πολύ καλές επιδόσεις σε εθνικό επίπεδο </a:t>
            </a:r>
            <a:endParaRPr lang="el-GR" sz="2800" dirty="0">
              <a:latin typeface="+mj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15615" y="3164867"/>
            <a:ext cx="71287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ΕΣΠΑ 2014-2020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Στρατηγική Έξυπνης Εξειδίκευσης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560" y="2776066"/>
            <a:ext cx="8153400" cy="396044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l-GR" sz="2400" dirty="0" smtClean="0"/>
              <a:t>Η </a:t>
            </a:r>
            <a:r>
              <a:rPr lang="en-US" sz="2400" dirty="0" smtClean="0"/>
              <a:t>RIS3 </a:t>
            </a:r>
            <a:r>
              <a:rPr lang="el-GR" sz="2400" dirty="0" smtClean="0"/>
              <a:t>δίνει έμφαση </a:t>
            </a:r>
            <a:r>
              <a:rPr lang="el-GR" sz="2400" dirty="0" smtClean="0">
                <a:solidFill>
                  <a:srgbClr val="FF0000"/>
                </a:solidFill>
              </a:rPr>
              <a:t>μέσα σε κάθε κλάδο </a:t>
            </a:r>
            <a:r>
              <a:rPr lang="el-GR" sz="2400" dirty="0" smtClean="0"/>
              <a:t>για</a:t>
            </a:r>
            <a:r>
              <a:rPr lang="el-GR" sz="2400" dirty="0" smtClean="0">
                <a:solidFill>
                  <a:schemeClr val="accent2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συγκεκριμένες οικονομικές δραστηριότητες </a:t>
            </a:r>
            <a:r>
              <a:rPr lang="el-GR" sz="2400" dirty="0" smtClean="0"/>
              <a:t>που:</a:t>
            </a:r>
            <a:endParaRPr lang="fr-FR" sz="24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400" dirty="0" smtClean="0"/>
              <a:t>Είναι νέες, βοηθούν στην ανακάλυψη ευκαιριών, έχουν τη δυνατότητα να προκαλέσουν διάχυση γνώσης</a:t>
            </a:r>
            <a:r>
              <a:rPr lang="fr-FR" sz="2400" dirty="0" smtClean="0"/>
              <a:t> </a:t>
            </a:r>
            <a:endParaRPr lang="el-GR" sz="24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400" dirty="0" smtClean="0"/>
              <a:t>Μπορούν να δημιουργήσουν μέσω τεχνολογικής αναβάθμισης διαρθρωτικές αλλαγές στον κλάδο (εκσυγχρονισμό, διαφοροποίηση, μετάβαση από έναν κλάδο σε άλλον</a:t>
            </a:r>
            <a:r>
              <a:rPr lang="el-GR" sz="2000" dirty="0" smtClean="0"/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l-GR" sz="2400" dirty="0" smtClean="0"/>
              <a:t>Απαιτούν δημόσια χρηματοδότηση για να αναδειχθούν και να ενισχυθούν </a:t>
            </a:r>
            <a:r>
              <a:rPr lang="fr-FR" sz="2400" dirty="0" smtClean="0"/>
              <a:t>(</a:t>
            </a:r>
            <a:r>
              <a:rPr lang="el-GR" sz="2400" dirty="0" smtClean="0"/>
              <a:t>π.χ. μπορούν να αποτύχουν χωρίς τον κατάλληλο συντονισμό)</a:t>
            </a:r>
            <a:endParaRPr lang="fr-FR" sz="700" dirty="0" smtClean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76450" y="171213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ΣΤΡΑΤΗΓΙΚΗ ΕΞΥΠΝΗΣ ΕΞΕΙΔΙΚΕΥΣΗΣ </a:t>
            </a:r>
            <a:r>
              <a:rPr lang="en-US" sz="2400" b="1" dirty="0" smtClean="0"/>
              <a:t>RIS3</a:t>
            </a:r>
            <a:endParaRPr lang="el-GR" sz="2400" b="1" dirty="0" smtClean="0"/>
          </a:p>
          <a:p>
            <a:r>
              <a:rPr lang="el-GR" sz="2000" b="1" dirty="0" smtClean="0"/>
              <a:t>(</a:t>
            </a:r>
            <a:r>
              <a:rPr lang="en-US" sz="2000" b="1" dirty="0" smtClean="0"/>
              <a:t>Research &amp; Innovation Smart Specialization Strategy)</a:t>
            </a:r>
            <a:r>
              <a:rPr lang="el-GR" sz="2000" b="1" dirty="0" smtClean="0"/>
              <a:t>  </a:t>
            </a:r>
            <a:endParaRPr lang="el-GR" sz="2000" b="1" dirty="0"/>
          </a:p>
        </p:txBody>
      </p:sp>
      <p:pic>
        <p:nvPicPr>
          <p:cNvPr id="11" name="Picture 4" descr="http://us.cdn3.123rf.com/168nwm/argus456/argus4560811/argus456081100878/3909777-3d-question-mark-on-a-soli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5679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- Ορθογώνιο"/>
          <p:cNvSpPr/>
          <p:nvPr/>
        </p:nvSpPr>
        <p:spPr>
          <a:xfrm rot="20389939">
            <a:off x="-23516" y="2079292"/>
            <a:ext cx="9191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Εγκρίθηκε από την Κυβέρνηση</a:t>
            </a:r>
          </a:p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ΦΕΚ 1862 Β/27-8-2015</a:t>
            </a:r>
            <a:endParaRPr lang="el-GR" sz="54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5 - Ορθογώνιο"/>
          <p:cNvSpPr/>
          <p:nvPr/>
        </p:nvSpPr>
        <p:spPr>
          <a:xfrm rot="20389939">
            <a:off x="1769349" y="3591044"/>
            <a:ext cx="67392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Εγκρίθηκε από την Ε.Ε</a:t>
            </a:r>
          </a:p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22-10-2015</a:t>
            </a:r>
            <a:endParaRPr lang="el-GR" sz="54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90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432048"/>
          </a:xfrm>
        </p:spPr>
        <p:txBody>
          <a:bodyPr/>
          <a:lstStyle/>
          <a:p>
            <a:pPr algn="ctr" eaLnBrk="1" hangingPunct="1"/>
            <a:r>
              <a:rPr lang="el-GR" sz="1800" b="1" dirty="0" smtClean="0">
                <a:solidFill>
                  <a:schemeClr val="tx1">
                    <a:lumMod val="75000"/>
                  </a:schemeClr>
                </a:solidFill>
              </a:rPr>
              <a:t>Η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el-GR" sz="1800" b="1" dirty="0" smtClean="0">
                <a:solidFill>
                  <a:schemeClr val="tx1">
                    <a:lumMod val="75000"/>
                  </a:schemeClr>
                </a:solidFill>
              </a:rPr>
              <a:t>ΘΟΔΟΛΟΓΙΑ ΔΙΑΜΟΡΦΩΣΗΣ ΣΤΡΑΤΗΓΙΚΗΣ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RIS3 </a:t>
            </a:r>
            <a:r>
              <a:rPr lang="el-GR" sz="1800" b="1" dirty="0" smtClean="0">
                <a:solidFill>
                  <a:schemeClr val="tx1">
                    <a:lumMod val="75000"/>
                  </a:schemeClr>
                </a:solidFill>
              </a:rPr>
              <a:t>ΣΕ ΕΘΝΙΚΟ ΕΠΙΠΕΔΟ</a:t>
            </a: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967053890"/>
              </p:ext>
            </p:extLst>
          </p:nvPr>
        </p:nvGraphicFramePr>
        <p:xfrm>
          <a:off x="66675" y="2708920"/>
          <a:ext cx="90106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7238" y="2492896"/>
            <a:ext cx="6009524" cy="48571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758" y="5907792"/>
            <a:ext cx="7763721" cy="600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8190" y="2415947"/>
            <a:ext cx="47619" cy="35333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Στρατηγική Έξυπνης Εξειδίκευσης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Μεθοδολογία σχεδιασμού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10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Τεχνολογίες Πληροφορικής και Επικοινωνιών </a:t>
            </a:r>
            <a:b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Βασικοί στόχοι</a:t>
            </a:r>
          </a:p>
        </p:txBody>
      </p:sp>
      <p:sp>
        <p:nvSpPr>
          <p:cNvPr id="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6" name="Θέση περιεχομένου 3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Βασικοί στόχοι της στρατηγικής ΕΤΑΚ για τις ΤΠΕ είναι :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Ενίσχυση της επιχειρηματικότητας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μέσω της Έρευνας, Τεχνολογικής Ανάπτυξης &amp; Καινοτομίας,  με εξυπηρέτηση συγκεκριμένων εφαρμογών/αναγκών χρηστών (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application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driven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research/ 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user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driven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innovation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στους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τομείς προτεραιότητας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της οικονομίας,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Προώθηση νέων τεχνολογιών αιχμής ή αναβάθμιση ήδη υπαρχουσών που θα ενισχύσουν τον ίδιο τον κλάδο ΤΠΕ στην παραγωγή καινοτόμων προϊόντων/υπηρεσιών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technology Push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Συμμετοχή στις αναδυόμενες τεχνολογίες αιχμής &amp; ενίσχυση ηλεκτρονικών ερευνητικών υποδομών, συναφών με την στρατηγική ευφυούς εξειδίκευσης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13692"/>
              </p:ext>
            </p:extLst>
          </p:nvPr>
        </p:nvGraphicFramePr>
        <p:xfrm>
          <a:off x="559135" y="1556792"/>
          <a:ext cx="8405354" cy="5301759"/>
        </p:xfrm>
        <a:graphic>
          <a:graphicData uri="http://schemas.openxmlformats.org/drawingml/2006/table">
            <a:tbl>
              <a:tblPr firstRow="1" firstCol="1" bandRow="1"/>
              <a:tblGrid>
                <a:gridCol w="4353911"/>
                <a:gridCol w="4051443"/>
              </a:tblGrid>
              <a:tr h="2691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Στατιστικά 1</a:t>
                      </a:r>
                      <a:r>
                        <a:rPr lang="el-GR" sz="12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ης</a:t>
                      </a: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συνάντησης πλατφόρμας ΤΠΕ</a:t>
                      </a:r>
                      <a:r>
                        <a:rPr lang="el-G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(18/10/2013)</a:t>
                      </a:r>
                      <a:r>
                        <a:rPr lang="el-GR" sz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88" marR="44288" marT="6151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Στατιστικά 2</a:t>
                      </a:r>
                      <a:r>
                        <a:rPr lang="el-GR" sz="12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ης</a:t>
                      </a: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συνάντησης πλατφόρμας ΤΠΕ </a:t>
                      </a:r>
                      <a:r>
                        <a:rPr lang="el-GR" sz="12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18/2/2014)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6297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Οντότητες που προσκλήθηκαν:31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6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σύνδεσμοι επιχειρήσεων,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8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επιχειρήσεις,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χρηματοπιστωτικός οργανισμός,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9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ερευνητικά/ακαδημαϊκά ινστιτούτα,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κυβερνητικοί/περιφερειακοί φορείς,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επιστημονικοί/κοινωνικοί φορείς</a:t>
                      </a:r>
                    </a:p>
                  </a:txBody>
                  <a:tcPr marL="44288" marR="44288" marT="615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Οντότητες που προσκλήθηκαν:53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σύνδεσμοι επιχειρήσεων,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επιχειρήσεις,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χρηματοπιστωτικός οργανισμός,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ερευνητικά/ακαδημαϊκά ινστιτούτα,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κυβερνητικοί/περιφερειακοί φορείς,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επιστημονικοί/κοινωνικοί φορείς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Task Force GR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1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Οντότητες που παραβρέθηκαν:25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σύνδεσμοι επιχειρήσεων,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επιχειρήσεις,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χρηματοπιστωτικός οργανισμός,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9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ερευνητικά/ακαδημαϊκά ινστιτούτα,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κυβερνητικοί/περιφερειακοί φορείς,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επιστημονικοί/κοινωνικοί φορείς</a:t>
                      </a:r>
                    </a:p>
                  </a:txBody>
                  <a:tcPr marL="44288" marR="44288" marT="615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Οντότητες που παραβρέθηκαν:29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σύνδεσμοι επιχειρήσεων,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επιχειρήσεις,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ερευνητικά/ακαδημαϊκά ινστιτούτα,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κυβερνητικοί/περιφερειακοί φορείς, </a:t>
                      </a: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Task Force GR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2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Άτομα που παραβρέθηκαν στην συνάντηση: 31 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88" marR="44288" marT="615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Άτομα που παραβρέθηκαν στην συνάντηση: 43 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1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Οντότητες που υπέβαλαν προτάσεις:15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σύνδεσμοι επιχειρήσεων,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επιχειρήσεις,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cluster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χρηματοπιστωτικός οργανισμός,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ερευνητικά/ακαδημαϊκά ινστιτούτα,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κυβερνητικοί/περιφερειακοί φορείς,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 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επιστημονικοί/κοινωνικοί φορείς</a:t>
                      </a:r>
                    </a:p>
                  </a:txBody>
                  <a:tcPr marL="44288" marR="44288" marT="615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2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Προτάσεις που υποβλήθηκαν: 112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88" marR="44288" marT="6151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176884"/>
            <a:ext cx="1997546" cy="16364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Στρατηγική Έξυπνης Εξειδίκευσης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 συνεδριάσεις της πλατφόρμας ΤΠΕ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646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2 - Εικόνα" descr="H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41688"/>
            <a:ext cx="7488832" cy="53156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Στρατηγική Έξυπνης Εξειδίκευσης-Πλατφόρμα ΤΠΕ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Χρήση τεχνολογιών Η2020-</a:t>
            </a:r>
            <a:r>
              <a:rPr lang="en-US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ICT</a:t>
            </a: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ως κοινού λεξικού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99592" y="2348880"/>
            <a:ext cx="792088" cy="1440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11560" y="19795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FF00"/>
                </a:solidFill>
              </a:rPr>
              <a:t>1</a:t>
            </a:r>
            <a:r>
              <a:rPr lang="el-GR" sz="1600" b="1" baseline="30000" dirty="0" smtClean="0">
                <a:solidFill>
                  <a:srgbClr val="FFFF00"/>
                </a:solidFill>
              </a:rPr>
              <a:t>ο</a:t>
            </a:r>
            <a:r>
              <a:rPr lang="el-GR" sz="1600" b="1" dirty="0" smtClean="0">
                <a:solidFill>
                  <a:srgbClr val="FFFF00"/>
                </a:solidFill>
              </a:rPr>
              <a:t> επίπεδο</a:t>
            </a:r>
            <a:endParaRPr lang="el-GR" sz="1600" b="1" dirty="0">
              <a:solidFill>
                <a:srgbClr val="FFFF00"/>
              </a:solidFill>
            </a:endParaRPr>
          </a:p>
        </p:txBody>
      </p:sp>
      <p:sp>
        <p:nvSpPr>
          <p:cNvPr id="8" name="Βέλος προς τα κάτω 7"/>
          <p:cNvSpPr/>
          <p:nvPr/>
        </p:nvSpPr>
        <p:spPr>
          <a:xfrm>
            <a:off x="2200212" y="2348880"/>
            <a:ext cx="792088" cy="1440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912180" y="19795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FF00"/>
                </a:solidFill>
              </a:rPr>
              <a:t>2</a:t>
            </a:r>
            <a:r>
              <a:rPr lang="el-GR" sz="1600" b="1" baseline="30000" dirty="0" smtClean="0">
                <a:solidFill>
                  <a:srgbClr val="FFFF00"/>
                </a:solidFill>
              </a:rPr>
              <a:t>ο</a:t>
            </a:r>
            <a:r>
              <a:rPr lang="el-GR" sz="1600" b="1" dirty="0" smtClean="0">
                <a:solidFill>
                  <a:srgbClr val="FFFF00"/>
                </a:solidFill>
              </a:rPr>
              <a:t> επίπεδο</a:t>
            </a:r>
            <a:endParaRPr lang="el-GR" sz="1600" b="1" dirty="0">
              <a:solidFill>
                <a:srgbClr val="FFFF00"/>
              </a:solidFill>
            </a:endParaRPr>
          </a:p>
        </p:txBody>
      </p:sp>
      <p:sp>
        <p:nvSpPr>
          <p:cNvPr id="10" name="Βέλος προς τα κάτω 9"/>
          <p:cNvSpPr/>
          <p:nvPr/>
        </p:nvSpPr>
        <p:spPr>
          <a:xfrm>
            <a:off x="3671900" y="2358172"/>
            <a:ext cx="792088" cy="1440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3383868" y="198884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FF00"/>
                </a:solidFill>
              </a:rPr>
              <a:t>3</a:t>
            </a:r>
            <a:r>
              <a:rPr lang="el-GR" sz="1600" b="1" baseline="30000" dirty="0" smtClean="0">
                <a:solidFill>
                  <a:srgbClr val="FFFF00"/>
                </a:solidFill>
              </a:rPr>
              <a:t>ο</a:t>
            </a:r>
            <a:r>
              <a:rPr lang="el-GR" sz="1600" b="1" dirty="0" smtClean="0">
                <a:solidFill>
                  <a:srgbClr val="FFFF00"/>
                </a:solidFill>
              </a:rPr>
              <a:t> επίπεδο</a:t>
            </a:r>
            <a:endParaRPr lang="el-GR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67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Στρατηγική Έξυπνης Εξειδίκευσης-Πλατφόρμα ΤΠΕ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Προτάσεις που υποβλήθηκαν - Επεξεργασία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07832"/>
              </p:ext>
            </p:extLst>
          </p:nvPr>
        </p:nvGraphicFramePr>
        <p:xfrm>
          <a:off x="4788024" y="2762510"/>
          <a:ext cx="2369862" cy="205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showAsIcon="1" r:id="rId5" imgW="914400" imgH="792360" progId="Excel.Sheet.12">
                  <p:embed/>
                </p:oleObj>
              </mc:Choice>
              <mc:Fallback>
                <p:oleObj name="Worksheet" showAsIcon="1" r:id="rId5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2762510"/>
                        <a:ext cx="2369862" cy="205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712257" y="2967335"/>
            <a:ext cx="3233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Double-click</a:t>
            </a:r>
            <a:endParaRPr lang="el-GR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899592" y="3789040"/>
            <a:ext cx="2952328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33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C6DA50D-1309-480F-AFDA-2BA5076353BB}" type="slidenum">
              <a:rPr lang="el-G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Στρατηγική Έξυπνης Εξειδίκευσης-Πλατφόρμα ΤΠΕ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32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Μεθοδολογία επεξεργασίας των προτάσεων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4 - Διάγραμμα"/>
          <p:cNvGraphicFramePr/>
          <p:nvPr>
            <p:extLst>
              <p:ext uri="{D42A27DB-BD31-4B8C-83A1-F6EECF244321}">
                <p14:modId xmlns:p14="http://schemas.microsoft.com/office/powerpoint/2010/main" val="2087093290"/>
              </p:ext>
            </p:extLst>
          </p:nvPr>
        </p:nvGraphicFramePr>
        <p:xfrm>
          <a:off x="1524000" y="1988840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09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951</TotalTime>
  <Words>972</Words>
  <Application>Microsoft Office PowerPoint</Application>
  <PresentationFormat>Προβολή στην οθόνη (4:3)</PresentationFormat>
  <Paragraphs>200</Paragraphs>
  <Slides>17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Διάμεσος</vt:lpstr>
      <vt:lpstr>Worksheet</vt:lpstr>
      <vt:lpstr>Παρουσίαση του PowerPoint</vt:lpstr>
      <vt:lpstr>Παρουσίαση του PowerPoint</vt:lpstr>
      <vt:lpstr>Παρουσίαση του PowerPoint</vt:lpstr>
      <vt:lpstr>Η MEΘΟΔΟΛΟΓΙΑ ΔΙΑΜΟΡΦΩΣΗΣ ΣΤΡΑΤΗΓΙΚΗΣ RIS3 ΣΕ ΕΘΝΙΚΟ ΕΠΙΠΕΔΟ</vt:lpstr>
      <vt:lpstr>Τεχνολογίες Πληροφορικής και Επικοινωνιών  Βασικοί στόχοι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Τεχνολογίες Πληροφορικής και Επικοινωνιών  Προτεραιότητες 1/2</vt:lpstr>
      <vt:lpstr>Τεχνολογίες Πληροφορικής και Επικοινωνιών  Προτεραιότητες 2/2</vt:lpstr>
      <vt:lpstr>Τεχνολογίες Πληροφορικής και Επικοινωνιών  Συσχέτιση με τομείς</vt:lpstr>
      <vt:lpstr>Κατανομή χρηματοδότησης της στρατηγικής  2014-2020 ανά τομέα προτεραιότητας</vt:lpstr>
      <vt:lpstr>Στρατηγικές Επιλογές πολιτικής για την Έξυπνη Εξειδίκευση</vt:lpstr>
      <vt:lpstr>Παρουσίαση του PowerPoint</vt:lpstr>
      <vt:lpstr>Χρήσιμα έγγραφα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Βασίλης Γογγολίδης</dc:creator>
  <cp:lastModifiedBy>Vasilis Gogolidis</cp:lastModifiedBy>
  <cp:revision>77</cp:revision>
  <dcterms:created xsi:type="dcterms:W3CDTF">2015-10-30T06:57:28Z</dcterms:created>
  <dcterms:modified xsi:type="dcterms:W3CDTF">2016-03-24T09:03:27Z</dcterms:modified>
</cp:coreProperties>
</file>