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13"/>
  </p:notesMasterIdLst>
  <p:handoutMasterIdLst>
    <p:handoutMasterId r:id="rId14"/>
  </p:handoutMasterIdLst>
  <p:sldIdLst>
    <p:sldId id="257" r:id="rId2"/>
    <p:sldId id="265" r:id="rId3"/>
    <p:sldId id="264" r:id="rId4"/>
    <p:sldId id="258" r:id="rId5"/>
    <p:sldId id="259" r:id="rId6"/>
    <p:sldId id="260" r:id="rId7"/>
    <p:sldId id="261" r:id="rId8"/>
    <p:sldId id="267" r:id="rId9"/>
    <p:sldId id="262" r:id="rId10"/>
    <p:sldId id="263" r:id="rId11"/>
    <p:sldId id="266" r:id="rId12"/>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3" d="100"/>
          <a:sy n="63" d="100"/>
        </p:scale>
        <p:origin x="240" y="41"/>
      </p:cViewPr>
      <p:guideLst/>
    </p:cSldViewPr>
  </p:slideViewPr>
  <p:notesTextViewPr>
    <p:cViewPr>
      <p:scale>
        <a:sx n="1" d="1"/>
        <a:sy n="1" d="1"/>
      </p:scale>
      <p:origin x="0" y="0"/>
    </p:cViewPr>
  </p:notesTextViewPr>
  <p:notesViewPr>
    <p:cSldViewPr snapToGrid="0">
      <p:cViewPr varScale="1">
        <p:scale>
          <a:sx n="123" d="100"/>
          <a:sy n="123" d="100"/>
        </p:scale>
        <p:origin x="49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70FD8F-0050-42E3-8B3A-6ED7CFB9852E}" type="doc">
      <dgm:prSet loTypeId="urn:microsoft.com/office/officeart/2016/7/layout/RoundedRectangleTimeline" loCatId="process" qsTypeId="urn:microsoft.com/office/officeart/2005/8/quickstyle/simple1" qsCatId="simple" csTypeId="urn:microsoft.com/office/officeart/2005/8/colors/accent1_3" csCatId="accent1" phldr="1"/>
      <dgm:spPr/>
      <dgm:t>
        <a:bodyPr rtlCol="0"/>
        <a:lstStyle/>
        <a:p>
          <a:pPr rtl="0"/>
          <a:endParaRPr lang="en-US"/>
        </a:p>
      </dgm:t>
    </dgm:pt>
    <dgm:pt modelId="{C5146535-FD3D-4589-98A3-623B8DA4B8DB}">
      <dgm:prSet custT="1"/>
      <dgm:spPr/>
      <dgm:t>
        <a:bodyPr rtlCol="0"/>
        <a:lstStyle/>
        <a:p>
          <a:pPr rtl="0"/>
          <a:r>
            <a:rPr lang="el" sz="2400" b="1" dirty="0"/>
            <a:t>2021</a:t>
          </a:r>
        </a:p>
      </dgm:t>
    </dgm:pt>
    <dgm:pt modelId="{20848F78-EC70-4162-96CE-CC68006930F0}" type="parTrans" cxnId="{8EBF857E-7408-4941-91E4-293B0F59EEF7}">
      <dgm:prSet/>
      <dgm:spPr/>
      <dgm:t>
        <a:bodyPr rtlCol="0"/>
        <a:lstStyle/>
        <a:p>
          <a:pPr rtl="0"/>
          <a:endParaRPr lang="en-US"/>
        </a:p>
      </dgm:t>
    </dgm:pt>
    <dgm:pt modelId="{7A3CCAF8-AC3A-401E-AEDD-44BBC1AA9C31}" type="sibTrans" cxnId="{8EBF857E-7408-4941-91E4-293B0F59EEF7}">
      <dgm:prSet/>
      <dgm:spPr/>
      <dgm:t>
        <a:bodyPr rtlCol="0"/>
        <a:lstStyle/>
        <a:p>
          <a:pPr rtl="0"/>
          <a:endParaRPr lang="en-US"/>
        </a:p>
      </dgm:t>
    </dgm:pt>
    <dgm:pt modelId="{E80CA270-6C90-4E17-ACEA-46B56AD54DD1}">
      <dgm:prSet custT="1"/>
      <dgm:spPr/>
      <dgm:t>
        <a:bodyPr rtlCol="0"/>
        <a:lstStyle/>
        <a:p>
          <a:pPr rtl="0"/>
          <a:r>
            <a:rPr lang="el" sz="1800" dirty="0"/>
            <a:t>- Νόμος για </a:t>
          </a:r>
          <a:r>
            <a:rPr lang="en-US" sz="1800" dirty="0"/>
            <a:t>Spin-offs</a:t>
          </a:r>
          <a:endParaRPr lang="el" sz="1800" dirty="0"/>
        </a:p>
      </dgm:t>
    </dgm:pt>
    <dgm:pt modelId="{7EEC8067-96EF-4BE0-8BE3-BA59ED78A31F}" type="parTrans" cxnId="{2DC28DF8-5C1B-4F53-A4C1-D5B63FB54BAF}">
      <dgm:prSet/>
      <dgm:spPr/>
      <dgm:t>
        <a:bodyPr rtlCol="0"/>
        <a:lstStyle/>
        <a:p>
          <a:pPr rtl="0"/>
          <a:endParaRPr lang="en-US"/>
        </a:p>
      </dgm:t>
    </dgm:pt>
    <dgm:pt modelId="{1AFE46E5-6B07-4894-8ECB-21BD7E7B8AF1}" type="sibTrans" cxnId="{2DC28DF8-5C1B-4F53-A4C1-D5B63FB54BAF}">
      <dgm:prSet/>
      <dgm:spPr/>
      <dgm:t>
        <a:bodyPr rtlCol="0"/>
        <a:lstStyle/>
        <a:p>
          <a:pPr rtl="0"/>
          <a:endParaRPr lang="en-US"/>
        </a:p>
      </dgm:t>
    </dgm:pt>
    <dgm:pt modelId="{09C152DA-7620-4852-8162-A77EC3609F3F}">
      <dgm:prSet custT="1"/>
      <dgm:spPr/>
      <dgm:t>
        <a:bodyPr rtlCol="0"/>
        <a:lstStyle/>
        <a:p>
          <a:pPr rtl="0"/>
          <a:r>
            <a:rPr lang="el" sz="2400" b="1" dirty="0"/>
            <a:t>2022</a:t>
          </a:r>
        </a:p>
      </dgm:t>
    </dgm:pt>
    <dgm:pt modelId="{9F6D14C0-6C82-4CBD-8D6D-B0E117B6F2ED}" type="parTrans" cxnId="{23ECAC8B-17A4-4883-AA0E-06D66B7E788A}">
      <dgm:prSet/>
      <dgm:spPr/>
      <dgm:t>
        <a:bodyPr rtlCol="0"/>
        <a:lstStyle/>
        <a:p>
          <a:pPr rtl="0"/>
          <a:endParaRPr lang="en-US"/>
        </a:p>
      </dgm:t>
    </dgm:pt>
    <dgm:pt modelId="{0AE8D36D-0F0F-4206-AE39-0A2D73987B68}" type="sibTrans" cxnId="{23ECAC8B-17A4-4883-AA0E-06D66B7E788A}">
      <dgm:prSet/>
      <dgm:spPr/>
      <dgm:t>
        <a:bodyPr rtlCol="0"/>
        <a:lstStyle/>
        <a:p>
          <a:pPr rtl="0"/>
          <a:endParaRPr lang="en-US"/>
        </a:p>
      </dgm:t>
    </dgm:pt>
    <dgm:pt modelId="{6C8937BE-93F8-4DED-8538-1C601DAEBA66}">
      <dgm:prSet custT="1"/>
      <dgm:spPr/>
      <dgm:t>
        <a:bodyPr rtlCol="0"/>
        <a:lstStyle/>
        <a:p>
          <a:pPr rtl="0"/>
          <a:r>
            <a:rPr lang="el" sz="1800" dirty="0"/>
            <a:t>- Προτάσεις για Δ.Ι.</a:t>
          </a:r>
        </a:p>
      </dgm:t>
    </dgm:pt>
    <dgm:pt modelId="{77D169C6-D77F-456D-B18B-D7BE016AD87A}" type="parTrans" cxnId="{FAA8D3DD-12E8-457D-9144-B037C5678347}">
      <dgm:prSet/>
      <dgm:spPr/>
      <dgm:t>
        <a:bodyPr rtlCol="0"/>
        <a:lstStyle/>
        <a:p>
          <a:pPr rtl="0"/>
          <a:endParaRPr lang="en-US"/>
        </a:p>
      </dgm:t>
    </dgm:pt>
    <dgm:pt modelId="{A97BE953-FA9D-4BA6-A92C-494DB1F3BA59}" type="sibTrans" cxnId="{FAA8D3DD-12E8-457D-9144-B037C5678347}">
      <dgm:prSet/>
      <dgm:spPr/>
      <dgm:t>
        <a:bodyPr rtlCol="0"/>
        <a:lstStyle/>
        <a:p>
          <a:pPr rtl="0"/>
          <a:endParaRPr lang="en-US"/>
        </a:p>
      </dgm:t>
    </dgm:pt>
    <dgm:pt modelId="{E1B4AAE3-19B7-4F65-B1B2-3186D635598E}">
      <dgm:prSet custT="1"/>
      <dgm:spPr/>
      <dgm:t>
        <a:bodyPr rtlCol="0"/>
        <a:lstStyle/>
        <a:p>
          <a:pPr rtl="0"/>
          <a:r>
            <a:rPr lang="el" sz="1800" dirty="0"/>
            <a:t>- Κατευθύνσεις για Κανονισμό Μ.Τ.</a:t>
          </a:r>
        </a:p>
      </dgm:t>
    </dgm:pt>
    <dgm:pt modelId="{7C716D16-4FCB-41AA-8485-ABE889921583}" type="parTrans" cxnId="{0B1D5108-CB94-4547-BF3A-680A79B8A7FD}">
      <dgm:prSet/>
      <dgm:spPr/>
      <dgm:t>
        <a:bodyPr/>
        <a:lstStyle/>
        <a:p>
          <a:endParaRPr lang="el-GR"/>
        </a:p>
      </dgm:t>
    </dgm:pt>
    <dgm:pt modelId="{A839C53F-CEDB-4A28-B907-CF3823EC8B12}" type="sibTrans" cxnId="{0B1D5108-CB94-4547-BF3A-680A79B8A7FD}">
      <dgm:prSet/>
      <dgm:spPr/>
      <dgm:t>
        <a:bodyPr/>
        <a:lstStyle/>
        <a:p>
          <a:endParaRPr lang="el-GR"/>
        </a:p>
      </dgm:t>
    </dgm:pt>
    <dgm:pt modelId="{91A3D7E2-DA3C-45E3-A311-05A35BFEF14A}">
      <dgm:prSet custT="1"/>
      <dgm:spPr/>
      <dgm:t>
        <a:bodyPr rtlCol="0"/>
        <a:lstStyle/>
        <a:p>
          <a:pPr rtl="0"/>
          <a:r>
            <a:rPr lang="el" sz="1800" dirty="0"/>
            <a:t>- Προτάσεις για φορολογικά/ θέματα συμβάσεων</a:t>
          </a:r>
        </a:p>
      </dgm:t>
    </dgm:pt>
    <dgm:pt modelId="{282154C6-7F32-4425-8E00-D19B6848B4B6}" type="parTrans" cxnId="{E2AEE597-DF13-4F65-A72E-648659751EA1}">
      <dgm:prSet/>
      <dgm:spPr/>
      <dgm:t>
        <a:bodyPr/>
        <a:lstStyle/>
        <a:p>
          <a:endParaRPr lang="el-GR"/>
        </a:p>
      </dgm:t>
    </dgm:pt>
    <dgm:pt modelId="{83D36D4D-60A6-4CFA-965F-86D549AB206F}" type="sibTrans" cxnId="{E2AEE597-DF13-4F65-A72E-648659751EA1}">
      <dgm:prSet/>
      <dgm:spPr/>
      <dgm:t>
        <a:bodyPr/>
        <a:lstStyle/>
        <a:p>
          <a:endParaRPr lang="el-GR"/>
        </a:p>
      </dgm:t>
    </dgm:pt>
    <dgm:pt modelId="{0D465E1C-681B-4F7F-B087-82B91EC80C5F}">
      <dgm:prSet custT="1"/>
      <dgm:spPr/>
      <dgm:t>
        <a:bodyPr rtlCol="0"/>
        <a:lstStyle/>
        <a:p>
          <a:pPr rtl="0"/>
          <a:r>
            <a:rPr lang="el-GR" sz="1800" dirty="0"/>
            <a:t>- Πρόσκληση για ΓΜΤ</a:t>
          </a:r>
          <a:endParaRPr lang="el" sz="1800" dirty="0"/>
        </a:p>
      </dgm:t>
    </dgm:pt>
    <dgm:pt modelId="{A1B6238D-2244-489E-BA26-17D208AB2506}" type="sibTrans" cxnId="{A5D8D783-9833-4CEF-B813-6630E1CE7954}">
      <dgm:prSet/>
      <dgm:spPr/>
      <dgm:t>
        <a:bodyPr/>
        <a:lstStyle/>
        <a:p>
          <a:endParaRPr lang="el-GR"/>
        </a:p>
      </dgm:t>
    </dgm:pt>
    <dgm:pt modelId="{70142817-04C3-467D-BDB5-1E720E8AD7BB}" type="parTrans" cxnId="{A5D8D783-9833-4CEF-B813-6630E1CE7954}">
      <dgm:prSet/>
      <dgm:spPr/>
      <dgm:t>
        <a:bodyPr/>
        <a:lstStyle/>
        <a:p>
          <a:endParaRPr lang="el-GR"/>
        </a:p>
      </dgm:t>
    </dgm:pt>
    <dgm:pt modelId="{AB52B3CC-6563-466D-BFC3-9B6B5AFA0881}" type="pres">
      <dgm:prSet presAssocID="{6A70FD8F-0050-42E3-8B3A-6ED7CFB9852E}" presName="Name0" presStyleCnt="0">
        <dgm:presLayoutVars>
          <dgm:chMax/>
          <dgm:chPref/>
          <dgm:animLvl val="lvl"/>
        </dgm:presLayoutVars>
      </dgm:prSet>
      <dgm:spPr/>
    </dgm:pt>
    <dgm:pt modelId="{381FA7F1-A0A7-441F-BA2E-BE96AD4C0825}" type="pres">
      <dgm:prSet presAssocID="{C5146535-FD3D-4589-98A3-623B8DA4B8DB}" presName="composite" presStyleCnt="0"/>
      <dgm:spPr/>
    </dgm:pt>
    <dgm:pt modelId="{7456CE97-5FFA-459E-BCAC-6526BC529506}" type="pres">
      <dgm:prSet presAssocID="{C5146535-FD3D-4589-98A3-623B8DA4B8DB}" presName="parent" presStyleLbl="alignNode1" presStyleIdx="0" presStyleCnt="2">
        <dgm:presLayoutVars>
          <dgm:chMax val="1"/>
          <dgm:chPref val="1"/>
          <dgm:bulletEnabled val="1"/>
        </dgm:presLayoutVars>
      </dgm:prSet>
      <dgm:spPr/>
    </dgm:pt>
    <dgm:pt modelId="{3ECB3844-1186-4C2E-8B1C-A9930E15C9D6}" type="pres">
      <dgm:prSet presAssocID="{C5146535-FD3D-4589-98A3-623B8DA4B8DB}" presName="Childtext" presStyleLbl="revTx" presStyleIdx="0" presStyleCnt="2">
        <dgm:presLayoutVars>
          <dgm:bulletEnabled val="1"/>
        </dgm:presLayoutVars>
      </dgm:prSet>
      <dgm:spPr/>
    </dgm:pt>
    <dgm:pt modelId="{48CA1771-605C-4530-82C7-FFF662B5FB61}" type="pres">
      <dgm:prSet presAssocID="{C5146535-FD3D-4589-98A3-623B8DA4B8DB}" presName="ConnectLine" presStyleLbl="sibTrans1D1" presStyleIdx="0" presStyleCnt="2"/>
      <dgm:spPr>
        <a:noFill/>
        <a:ln w="12700" cap="rnd" cmpd="sng" algn="ctr">
          <a:solidFill>
            <a:schemeClr val="accent1">
              <a:shade val="90000"/>
              <a:hueOff val="0"/>
              <a:satOff val="0"/>
              <a:lumOff val="0"/>
              <a:alphaOff val="0"/>
            </a:schemeClr>
          </a:solidFill>
          <a:prstDash val="dash"/>
        </a:ln>
        <a:effectLst/>
      </dgm:spPr>
    </dgm:pt>
    <dgm:pt modelId="{24787622-4BC4-413D-8345-9298816FBB06}" type="pres">
      <dgm:prSet presAssocID="{C5146535-FD3D-4589-98A3-623B8DA4B8DB}" presName="ConnectLineEnd" presStyleLbl="lnNode1" presStyleIdx="0" presStyleCnt="2"/>
      <dgm:spPr/>
    </dgm:pt>
    <dgm:pt modelId="{2C6654F4-DC9B-45AD-9457-B81EFDFA941C}" type="pres">
      <dgm:prSet presAssocID="{C5146535-FD3D-4589-98A3-623B8DA4B8DB}" presName="EmptyPane" presStyleCnt="0"/>
      <dgm:spPr/>
    </dgm:pt>
    <dgm:pt modelId="{F34F8E19-47CF-4A4F-A505-643A2D594962}" type="pres">
      <dgm:prSet presAssocID="{7A3CCAF8-AC3A-401E-AEDD-44BBC1AA9C31}" presName="spaceBetweenRectangles" presStyleCnt="0"/>
      <dgm:spPr/>
    </dgm:pt>
    <dgm:pt modelId="{1835603D-2F7A-49C9-A14C-2244FFDEBFBD}" type="pres">
      <dgm:prSet presAssocID="{09C152DA-7620-4852-8162-A77EC3609F3F}" presName="composite" presStyleCnt="0"/>
      <dgm:spPr/>
    </dgm:pt>
    <dgm:pt modelId="{B2EB6292-A787-4408-8295-111EB37F9FE1}" type="pres">
      <dgm:prSet presAssocID="{09C152DA-7620-4852-8162-A77EC3609F3F}" presName="parent" presStyleLbl="alignNode1" presStyleIdx="1" presStyleCnt="2">
        <dgm:presLayoutVars>
          <dgm:chMax val="1"/>
          <dgm:chPref val="1"/>
          <dgm:bulletEnabled val="1"/>
        </dgm:presLayoutVars>
      </dgm:prSet>
      <dgm:spPr/>
    </dgm:pt>
    <dgm:pt modelId="{4DB60916-688B-49D2-800A-46DBBBF9E5CE}" type="pres">
      <dgm:prSet presAssocID="{09C152DA-7620-4852-8162-A77EC3609F3F}" presName="Childtext" presStyleLbl="revTx" presStyleIdx="1" presStyleCnt="2">
        <dgm:presLayoutVars>
          <dgm:bulletEnabled val="1"/>
        </dgm:presLayoutVars>
      </dgm:prSet>
      <dgm:spPr/>
    </dgm:pt>
    <dgm:pt modelId="{65E313B7-9DB5-4B3A-84D5-23BCE963505B}" type="pres">
      <dgm:prSet presAssocID="{09C152DA-7620-4852-8162-A77EC3609F3F}" presName="ConnectLine" presStyleLbl="sibTrans1D1" presStyleIdx="1" presStyleCnt="2"/>
      <dgm:spPr>
        <a:noFill/>
        <a:ln w="12700" cap="rnd" cmpd="sng" algn="ctr">
          <a:solidFill>
            <a:schemeClr val="accent1">
              <a:shade val="90000"/>
              <a:hueOff val="446212"/>
              <a:satOff val="-8602"/>
              <a:lumOff val="28124"/>
              <a:alphaOff val="0"/>
            </a:schemeClr>
          </a:solidFill>
          <a:prstDash val="dash"/>
        </a:ln>
        <a:effectLst/>
      </dgm:spPr>
    </dgm:pt>
    <dgm:pt modelId="{E0DE895E-AC89-41B8-924D-99269D91BB40}" type="pres">
      <dgm:prSet presAssocID="{09C152DA-7620-4852-8162-A77EC3609F3F}" presName="ConnectLineEnd" presStyleLbl="lnNode1" presStyleIdx="1" presStyleCnt="2"/>
      <dgm:spPr/>
    </dgm:pt>
    <dgm:pt modelId="{DEF0491C-72D1-4493-9581-3140764F64EF}" type="pres">
      <dgm:prSet presAssocID="{09C152DA-7620-4852-8162-A77EC3609F3F}" presName="EmptyPane" presStyleCnt="0"/>
      <dgm:spPr/>
    </dgm:pt>
  </dgm:ptLst>
  <dgm:cxnLst>
    <dgm:cxn modelId="{0B1D5108-CB94-4547-BF3A-680A79B8A7FD}" srcId="{09C152DA-7620-4852-8162-A77EC3609F3F}" destId="{E1B4AAE3-19B7-4F65-B1B2-3186D635598E}" srcOrd="1" destOrd="0" parTransId="{7C716D16-4FCB-41AA-8485-ABE889921583}" sibTransId="{A839C53F-CEDB-4A28-B907-CF3823EC8B12}"/>
    <dgm:cxn modelId="{84C67813-55CE-4EBC-9032-03BD847DC17E}" type="presOf" srcId="{6A70FD8F-0050-42E3-8B3A-6ED7CFB9852E}" destId="{AB52B3CC-6563-466D-BFC3-9B6B5AFA0881}" srcOrd="0" destOrd="0" presId="urn:microsoft.com/office/officeart/2016/7/layout/RoundedRectangleTimeline"/>
    <dgm:cxn modelId="{FCAB6514-9B37-443F-9EFB-B4D5AA4F3C49}" type="presOf" srcId="{C5146535-FD3D-4589-98A3-623B8DA4B8DB}" destId="{7456CE97-5FFA-459E-BCAC-6526BC529506}" srcOrd="0" destOrd="0" presId="urn:microsoft.com/office/officeart/2016/7/layout/RoundedRectangleTimeline"/>
    <dgm:cxn modelId="{3321A315-57F5-49CD-BC15-3B87BE20CD90}" type="presOf" srcId="{E80CA270-6C90-4E17-ACEA-46B56AD54DD1}" destId="{3ECB3844-1186-4C2E-8B1C-A9930E15C9D6}" srcOrd="0" destOrd="0" presId="urn:microsoft.com/office/officeart/2016/7/layout/RoundedRectangleTimeline"/>
    <dgm:cxn modelId="{0C0F1063-8E04-47DC-AF88-888B05847E1F}" type="presOf" srcId="{E1B4AAE3-19B7-4F65-B1B2-3186D635598E}" destId="{4DB60916-688B-49D2-800A-46DBBBF9E5CE}" srcOrd="0" destOrd="1" presId="urn:microsoft.com/office/officeart/2016/7/layout/RoundedRectangleTimeline"/>
    <dgm:cxn modelId="{8EBF857E-7408-4941-91E4-293B0F59EEF7}" srcId="{6A70FD8F-0050-42E3-8B3A-6ED7CFB9852E}" destId="{C5146535-FD3D-4589-98A3-623B8DA4B8DB}" srcOrd="0" destOrd="0" parTransId="{20848F78-EC70-4162-96CE-CC68006930F0}" sibTransId="{7A3CCAF8-AC3A-401E-AEDD-44BBC1AA9C31}"/>
    <dgm:cxn modelId="{A5D8D783-9833-4CEF-B813-6630E1CE7954}" srcId="{C5146535-FD3D-4589-98A3-623B8DA4B8DB}" destId="{0D465E1C-681B-4F7F-B087-82B91EC80C5F}" srcOrd="1" destOrd="0" parTransId="{70142817-04C3-467D-BDB5-1E720E8AD7BB}" sibTransId="{A1B6238D-2244-489E-BA26-17D208AB2506}"/>
    <dgm:cxn modelId="{23ECAC8B-17A4-4883-AA0E-06D66B7E788A}" srcId="{6A70FD8F-0050-42E3-8B3A-6ED7CFB9852E}" destId="{09C152DA-7620-4852-8162-A77EC3609F3F}" srcOrd="1" destOrd="0" parTransId="{9F6D14C0-6C82-4CBD-8D6D-B0E117B6F2ED}" sibTransId="{0AE8D36D-0F0F-4206-AE39-0A2D73987B68}"/>
    <dgm:cxn modelId="{E2AEE597-DF13-4F65-A72E-648659751EA1}" srcId="{09C152DA-7620-4852-8162-A77EC3609F3F}" destId="{91A3D7E2-DA3C-45E3-A311-05A35BFEF14A}" srcOrd="2" destOrd="0" parTransId="{282154C6-7F32-4425-8E00-D19B6848B4B6}" sibTransId="{83D36D4D-60A6-4CFA-965F-86D549AB206F}"/>
    <dgm:cxn modelId="{206F3C99-C3F1-4B07-83FC-C0699C40CC82}" type="presOf" srcId="{6C8937BE-93F8-4DED-8538-1C601DAEBA66}" destId="{4DB60916-688B-49D2-800A-46DBBBF9E5CE}" srcOrd="0" destOrd="0" presId="urn:microsoft.com/office/officeart/2016/7/layout/RoundedRectangleTimeline"/>
    <dgm:cxn modelId="{883360A4-A432-491E-B64F-DEF42F9B8E09}" type="presOf" srcId="{0D465E1C-681B-4F7F-B087-82B91EC80C5F}" destId="{3ECB3844-1186-4C2E-8B1C-A9930E15C9D6}" srcOrd="0" destOrd="1" presId="urn:microsoft.com/office/officeart/2016/7/layout/RoundedRectangleTimeline"/>
    <dgm:cxn modelId="{6065CCA5-DDC4-4B87-A4E8-192A22D6AA72}" type="presOf" srcId="{91A3D7E2-DA3C-45E3-A311-05A35BFEF14A}" destId="{4DB60916-688B-49D2-800A-46DBBBF9E5CE}" srcOrd="0" destOrd="2" presId="urn:microsoft.com/office/officeart/2016/7/layout/RoundedRectangleTimeline"/>
    <dgm:cxn modelId="{FAA8D3DD-12E8-457D-9144-B037C5678347}" srcId="{09C152DA-7620-4852-8162-A77EC3609F3F}" destId="{6C8937BE-93F8-4DED-8538-1C601DAEBA66}" srcOrd="0" destOrd="0" parTransId="{77D169C6-D77F-456D-B18B-D7BE016AD87A}" sibTransId="{A97BE953-FA9D-4BA6-A92C-494DB1F3BA59}"/>
    <dgm:cxn modelId="{2DC28DF8-5C1B-4F53-A4C1-D5B63FB54BAF}" srcId="{C5146535-FD3D-4589-98A3-623B8DA4B8DB}" destId="{E80CA270-6C90-4E17-ACEA-46B56AD54DD1}" srcOrd="0" destOrd="0" parTransId="{7EEC8067-96EF-4BE0-8BE3-BA59ED78A31F}" sibTransId="{1AFE46E5-6B07-4894-8ECB-21BD7E7B8AF1}"/>
    <dgm:cxn modelId="{C6DBAAF8-C57E-4855-81E5-8D15581EDF07}" type="presOf" srcId="{09C152DA-7620-4852-8162-A77EC3609F3F}" destId="{B2EB6292-A787-4408-8295-111EB37F9FE1}" srcOrd="0" destOrd="0" presId="urn:microsoft.com/office/officeart/2016/7/layout/RoundedRectangleTimeline"/>
    <dgm:cxn modelId="{DDAD5EC6-13E0-432A-B990-78EBB722206E}" type="presParOf" srcId="{AB52B3CC-6563-466D-BFC3-9B6B5AFA0881}" destId="{381FA7F1-A0A7-441F-BA2E-BE96AD4C0825}" srcOrd="0" destOrd="0" presId="urn:microsoft.com/office/officeart/2016/7/layout/RoundedRectangleTimeline"/>
    <dgm:cxn modelId="{219790D1-B2F2-413A-8B64-C9CF4CE0F94F}" type="presParOf" srcId="{381FA7F1-A0A7-441F-BA2E-BE96AD4C0825}" destId="{7456CE97-5FFA-459E-BCAC-6526BC529506}" srcOrd="0" destOrd="0" presId="urn:microsoft.com/office/officeart/2016/7/layout/RoundedRectangleTimeline"/>
    <dgm:cxn modelId="{5246BE29-3300-4FB3-BB53-BB7BC2F022CA}" type="presParOf" srcId="{381FA7F1-A0A7-441F-BA2E-BE96AD4C0825}" destId="{3ECB3844-1186-4C2E-8B1C-A9930E15C9D6}" srcOrd="1" destOrd="0" presId="urn:microsoft.com/office/officeart/2016/7/layout/RoundedRectangleTimeline"/>
    <dgm:cxn modelId="{DFA4E84D-8CD8-4975-83C8-CEF773627A0B}" type="presParOf" srcId="{381FA7F1-A0A7-441F-BA2E-BE96AD4C0825}" destId="{48CA1771-605C-4530-82C7-FFF662B5FB61}" srcOrd="2" destOrd="0" presId="urn:microsoft.com/office/officeart/2016/7/layout/RoundedRectangleTimeline"/>
    <dgm:cxn modelId="{6BBC59D5-853E-4AE7-BB91-FEA77C0579F3}" type="presParOf" srcId="{381FA7F1-A0A7-441F-BA2E-BE96AD4C0825}" destId="{24787622-4BC4-413D-8345-9298816FBB06}" srcOrd="3" destOrd="0" presId="urn:microsoft.com/office/officeart/2016/7/layout/RoundedRectangleTimeline"/>
    <dgm:cxn modelId="{0C95E9D3-3744-4759-AA23-EDA79327A4F5}" type="presParOf" srcId="{381FA7F1-A0A7-441F-BA2E-BE96AD4C0825}" destId="{2C6654F4-DC9B-45AD-9457-B81EFDFA941C}" srcOrd="4" destOrd="0" presId="urn:microsoft.com/office/officeart/2016/7/layout/RoundedRectangleTimeline"/>
    <dgm:cxn modelId="{948DD503-D6FB-4927-8A4E-39DA5E46701B}" type="presParOf" srcId="{AB52B3CC-6563-466D-BFC3-9B6B5AFA0881}" destId="{F34F8E19-47CF-4A4F-A505-643A2D594962}" srcOrd="1" destOrd="0" presId="urn:microsoft.com/office/officeart/2016/7/layout/RoundedRectangleTimeline"/>
    <dgm:cxn modelId="{CB1919CA-7DCC-41C5-8011-8D9572CFEA34}" type="presParOf" srcId="{AB52B3CC-6563-466D-BFC3-9B6B5AFA0881}" destId="{1835603D-2F7A-49C9-A14C-2244FFDEBFBD}" srcOrd="2" destOrd="0" presId="urn:microsoft.com/office/officeart/2016/7/layout/RoundedRectangleTimeline"/>
    <dgm:cxn modelId="{2BDA7C8E-6AF6-4116-8687-50A3B0A0D4A7}" type="presParOf" srcId="{1835603D-2F7A-49C9-A14C-2244FFDEBFBD}" destId="{B2EB6292-A787-4408-8295-111EB37F9FE1}" srcOrd="0" destOrd="0" presId="urn:microsoft.com/office/officeart/2016/7/layout/RoundedRectangleTimeline"/>
    <dgm:cxn modelId="{C3A4BD4E-7F4C-48C8-BB80-656E92B196B0}" type="presParOf" srcId="{1835603D-2F7A-49C9-A14C-2244FFDEBFBD}" destId="{4DB60916-688B-49D2-800A-46DBBBF9E5CE}" srcOrd="1" destOrd="0" presId="urn:microsoft.com/office/officeart/2016/7/layout/RoundedRectangleTimeline"/>
    <dgm:cxn modelId="{1E793DE7-73AA-40FD-B89F-89FF0AE16712}" type="presParOf" srcId="{1835603D-2F7A-49C9-A14C-2244FFDEBFBD}" destId="{65E313B7-9DB5-4B3A-84D5-23BCE963505B}" srcOrd="2" destOrd="0" presId="urn:microsoft.com/office/officeart/2016/7/layout/RoundedRectangleTimeline"/>
    <dgm:cxn modelId="{863D9011-1881-4CF3-860C-FBF06C9BC98E}" type="presParOf" srcId="{1835603D-2F7A-49C9-A14C-2244FFDEBFBD}" destId="{E0DE895E-AC89-41B8-924D-99269D91BB40}" srcOrd="3" destOrd="0" presId="urn:microsoft.com/office/officeart/2016/7/layout/RoundedRectangleTimeline"/>
    <dgm:cxn modelId="{BA6A0D49-8263-4B75-A56B-13A6FE1E8EFB}" type="presParOf" srcId="{1835603D-2F7A-49C9-A14C-2244FFDEBFBD}" destId="{DEF0491C-72D1-4493-9581-3140764F64EF}"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6CE97-5FFA-459E-BCAC-6526BC529506}">
      <dsp:nvSpPr>
        <dsp:cNvPr id="0" name=""/>
        <dsp:cNvSpPr/>
      </dsp:nvSpPr>
      <dsp:spPr>
        <a:xfrm rot="16200000">
          <a:off x="3265170" y="-251222"/>
          <a:ext cx="363378" cy="4136231"/>
        </a:xfrm>
        <a:prstGeom prst="round2SameRect">
          <a:avLst/>
        </a:prstGeom>
        <a:solidFill>
          <a:schemeClr val="accent1">
            <a:shade val="80000"/>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rtlCol="0" anchor="ctr" anchorCtr="1">
          <a:noAutofit/>
        </a:bodyPr>
        <a:lstStyle/>
        <a:p>
          <a:pPr marL="0" lvl="0" indent="0" algn="ctr" defTabSz="1066800" rtl="0">
            <a:lnSpc>
              <a:spcPct val="90000"/>
            </a:lnSpc>
            <a:spcBef>
              <a:spcPct val="0"/>
            </a:spcBef>
            <a:spcAft>
              <a:spcPct val="35000"/>
            </a:spcAft>
            <a:buNone/>
          </a:pPr>
          <a:r>
            <a:rPr lang="el" sz="2400" b="1" kern="1200" dirty="0"/>
            <a:t>2021</a:t>
          </a:r>
        </a:p>
      </dsp:txBody>
      <dsp:txXfrm rot="5400000">
        <a:off x="1396483" y="1652943"/>
        <a:ext cx="4118492" cy="327900"/>
      </dsp:txXfrm>
    </dsp:sp>
    <dsp:sp modelId="{3ECB3844-1186-4C2E-8B1C-A9930E15C9D6}">
      <dsp:nvSpPr>
        <dsp:cNvPr id="0" name=""/>
        <dsp:cNvSpPr/>
      </dsp:nvSpPr>
      <dsp:spPr>
        <a:xfrm>
          <a:off x="1378743" y="0"/>
          <a:ext cx="4136231"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rtlCol="0" anchor="b" anchorCtr="1">
          <a:noAutofit/>
        </a:bodyPr>
        <a:lstStyle/>
        <a:p>
          <a:pPr marL="0" lvl="0" indent="0" algn="ctr" defTabSz="800100" rtl="0">
            <a:lnSpc>
              <a:spcPct val="90000"/>
            </a:lnSpc>
            <a:spcBef>
              <a:spcPct val="0"/>
            </a:spcBef>
            <a:spcAft>
              <a:spcPct val="35000"/>
            </a:spcAft>
            <a:buNone/>
          </a:pPr>
          <a:r>
            <a:rPr lang="el" sz="1800" kern="1200" dirty="0"/>
            <a:t>- Νόμος για </a:t>
          </a:r>
          <a:r>
            <a:rPr lang="en-US" sz="1800" kern="1200" dirty="0"/>
            <a:t>Spin-offs</a:t>
          </a:r>
          <a:endParaRPr lang="el" sz="1800" kern="1200" dirty="0"/>
        </a:p>
        <a:p>
          <a:pPr marL="0" lvl="0" indent="0" algn="ctr" defTabSz="800100" rtl="0">
            <a:lnSpc>
              <a:spcPct val="90000"/>
            </a:lnSpc>
            <a:spcBef>
              <a:spcPct val="0"/>
            </a:spcBef>
            <a:spcAft>
              <a:spcPct val="35000"/>
            </a:spcAft>
            <a:buNone/>
          </a:pPr>
          <a:r>
            <a:rPr lang="el-GR" sz="1800" kern="1200" dirty="0"/>
            <a:t>- Πρόσκληση για ΓΜΤ</a:t>
          </a:r>
          <a:endParaRPr lang="el" sz="1800" kern="1200" dirty="0"/>
        </a:p>
      </dsp:txBody>
      <dsp:txXfrm>
        <a:off x="1378743" y="0"/>
        <a:ext cx="4136231" cy="1271825"/>
      </dsp:txXfrm>
    </dsp:sp>
    <dsp:sp modelId="{48CA1771-605C-4530-82C7-FFF662B5FB61}">
      <dsp:nvSpPr>
        <dsp:cNvPr id="0" name=""/>
        <dsp:cNvSpPr/>
      </dsp:nvSpPr>
      <dsp:spPr>
        <a:xfrm>
          <a:off x="3446859" y="1344501"/>
          <a:ext cx="0" cy="290702"/>
        </a:xfrm>
        <a:prstGeom prst="line">
          <a:avLst/>
        </a:prstGeom>
        <a:noFill/>
        <a:ln w="12700" cap="rnd" cmpd="sng" algn="ctr">
          <a:solidFill>
            <a:schemeClr val="accent1">
              <a:shade val="90000"/>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24787622-4BC4-413D-8345-9298816FBB06}">
      <dsp:nvSpPr>
        <dsp:cNvPr id="0" name=""/>
        <dsp:cNvSpPr/>
      </dsp:nvSpPr>
      <dsp:spPr>
        <a:xfrm>
          <a:off x="3410521" y="1271825"/>
          <a:ext cx="72675" cy="72675"/>
        </a:xfrm>
        <a:prstGeom prst="ellipse">
          <a:avLst/>
        </a:prstGeom>
        <a:solidFill>
          <a:schemeClr val="accent1">
            <a:shade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EB6292-A787-4408-8295-111EB37F9FE1}">
      <dsp:nvSpPr>
        <dsp:cNvPr id="0" name=""/>
        <dsp:cNvSpPr/>
      </dsp:nvSpPr>
      <dsp:spPr>
        <a:xfrm rot="5400000">
          <a:off x="7401401" y="-251222"/>
          <a:ext cx="363378" cy="4136231"/>
        </a:xfrm>
        <a:prstGeom prst="round2SameRect">
          <a:avLst/>
        </a:prstGeom>
        <a:solidFill>
          <a:schemeClr val="accent1">
            <a:shade val="80000"/>
            <a:hueOff val="446191"/>
            <a:satOff val="-9058"/>
            <a:lumOff val="30677"/>
            <a:alphaOff val="0"/>
          </a:schemeClr>
        </a:solidFill>
        <a:ln w="22225" cap="rnd" cmpd="sng" algn="ctr">
          <a:solidFill>
            <a:schemeClr val="accent1">
              <a:shade val="80000"/>
              <a:hueOff val="446191"/>
              <a:satOff val="-9058"/>
              <a:lumOff val="306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rtlCol="0" anchor="ctr" anchorCtr="1">
          <a:noAutofit/>
        </a:bodyPr>
        <a:lstStyle/>
        <a:p>
          <a:pPr marL="0" lvl="0" indent="0" algn="ctr" defTabSz="1066800" rtl="0">
            <a:lnSpc>
              <a:spcPct val="90000"/>
            </a:lnSpc>
            <a:spcBef>
              <a:spcPct val="0"/>
            </a:spcBef>
            <a:spcAft>
              <a:spcPct val="35000"/>
            </a:spcAft>
            <a:buNone/>
          </a:pPr>
          <a:r>
            <a:rPr lang="el" sz="2400" b="1" kern="1200" dirty="0"/>
            <a:t>2022</a:t>
          </a:r>
        </a:p>
      </dsp:txBody>
      <dsp:txXfrm rot="-5400000">
        <a:off x="5514975" y="1652943"/>
        <a:ext cx="4118492" cy="327900"/>
      </dsp:txXfrm>
    </dsp:sp>
    <dsp:sp modelId="{4DB60916-688B-49D2-800A-46DBBBF9E5CE}">
      <dsp:nvSpPr>
        <dsp:cNvPr id="0" name=""/>
        <dsp:cNvSpPr/>
      </dsp:nvSpPr>
      <dsp:spPr>
        <a:xfrm>
          <a:off x="5514974" y="2361961"/>
          <a:ext cx="4136231"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7160" rIns="0" bIns="0" numCol="1" spcCol="1270" rtlCol="0" anchor="t" anchorCtr="1">
          <a:noAutofit/>
        </a:bodyPr>
        <a:lstStyle/>
        <a:p>
          <a:pPr marL="0" lvl="0" indent="0" algn="ctr" defTabSz="800100" rtl="0">
            <a:lnSpc>
              <a:spcPct val="90000"/>
            </a:lnSpc>
            <a:spcBef>
              <a:spcPct val="0"/>
            </a:spcBef>
            <a:spcAft>
              <a:spcPct val="35000"/>
            </a:spcAft>
            <a:buNone/>
          </a:pPr>
          <a:r>
            <a:rPr lang="el" sz="1800" kern="1200" dirty="0"/>
            <a:t>- Προτάσεις για Δ.Ι.</a:t>
          </a:r>
        </a:p>
        <a:p>
          <a:pPr marL="0" lvl="0" indent="0" algn="ctr" defTabSz="800100" rtl="0">
            <a:lnSpc>
              <a:spcPct val="90000"/>
            </a:lnSpc>
            <a:spcBef>
              <a:spcPct val="0"/>
            </a:spcBef>
            <a:spcAft>
              <a:spcPct val="35000"/>
            </a:spcAft>
            <a:buNone/>
          </a:pPr>
          <a:r>
            <a:rPr lang="el" sz="1800" kern="1200" dirty="0"/>
            <a:t>- Κατευθύνσεις για Κανονισμό Μ.Τ.</a:t>
          </a:r>
        </a:p>
        <a:p>
          <a:pPr marL="0" lvl="0" indent="0" algn="ctr" defTabSz="800100" rtl="0">
            <a:lnSpc>
              <a:spcPct val="90000"/>
            </a:lnSpc>
            <a:spcBef>
              <a:spcPct val="0"/>
            </a:spcBef>
            <a:spcAft>
              <a:spcPct val="35000"/>
            </a:spcAft>
            <a:buNone/>
          </a:pPr>
          <a:r>
            <a:rPr lang="el" sz="1800" kern="1200" dirty="0"/>
            <a:t>- Προτάσεις για φορολογικά/ θέματα συμβάσεων</a:t>
          </a:r>
        </a:p>
      </dsp:txBody>
      <dsp:txXfrm>
        <a:off x="5514974" y="2361961"/>
        <a:ext cx="4136231" cy="1271825"/>
      </dsp:txXfrm>
    </dsp:sp>
    <dsp:sp modelId="{65E313B7-9DB5-4B3A-84D5-23BCE963505B}">
      <dsp:nvSpPr>
        <dsp:cNvPr id="0" name=""/>
        <dsp:cNvSpPr/>
      </dsp:nvSpPr>
      <dsp:spPr>
        <a:xfrm>
          <a:off x="7583090" y="1998582"/>
          <a:ext cx="0" cy="290702"/>
        </a:xfrm>
        <a:prstGeom prst="line">
          <a:avLst/>
        </a:prstGeom>
        <a:noFill/>
        <a:ln w="12700" cap="rnd" cmpd="sng" algn="ctr">
          <a:solidFill>
            <a:schemeClr val="accent1">
              <a:shade val="90000"/>
              <a:hueOff val="446212"/>
              <a:satOff val="-8602"/>
              <a:lumOff val="28124"/>
              <a:alphaOff val="0"/>
            </a:schemeClr>
          </a:solidFill>
          <a:prstDash val="dash"/>
        </a:ln>
        <a:effectLst/>
      </dsp:spPr>
      <dsp:style>
        <a:lnRef idx="1">
          <a:scrgbClr r="0" g="0" b="0"/>
        </a:lnRef>
        <a:fillRef idx="0">
          <a:scrgbClr r="0" g="0" b="0"/>
        </a:fillRef>
        <a:effectRef idx="0">
          <a:scrgbClr r="0" g="0" b="0"/>
        </a:effectRef>
        <a:fontRef idx="minor"/>
      </dsp:style>
    </dsp:sp>
    <dsp:sp modelId="{E0DE895E-AC89-41B8-924D-99269D91BB40}">
      <dsp:nvSpPr>
        <dsp:cNvPr id="0" name=""/>
        <dsp:cNvSpPr/>
      </dsp:nvSpPr>
      <dsp:spPr>
        <a:xfrm>
          <a:off x="7546752" y="2289285"/>
          <a:ext cx="72675" cy="72675"/>
        </a:xfrm>
        <a:prstGeom prst="ellipse">
          <a:avLst/>
        </a:prstGeom>
        <a:solidFill>
          <a:schemeClr val="accent1">
            <a:shade val="80000"/>
            <a:hueOff val="446191"/>
            <a:satOff val="-9058"/>
            <a:lumOff val="3067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E76C692-AEAA-4F7D-A5EF-61769749C2F5}" type="datetime1">
              <a:rPr lang="el-GR" smtClean="0"/>
              <a:t>3/11/2022</a:t>
            </a:fld>
            <a:endParaRPr lang="en-US"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30C0B57-009B-4F76-A35D-AEE685351A34}" type="datetime1">
              <a:rPr lang="el-GR" smtClean="0"/>
              <a:t>3/11/2022</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
              <a:t>Κάντε κλικ για επεξεργασία των στυλ κειμένου του υποδείγματος</a:t>
            </a:r>
            <a:endParaRPr lang="en-US"/>
          </a:p>
          <a:p>
            <a:pPr lvl="1" rtl="0"/>
            <a:r>
              <a:rPr lang="el"/>
              <a:t>Δεύτερου επιπέδου</a:t>
            </a:r>
          </a:p>
          <a:p>
            <a:pPr lvl="2" rtl="0"/>
            <a:r>
              <a:rPr lang="el"/>
              <a:t>Τρίτου επιπέδου</a:t>
            </a:r>
          </a:p>
          <a:p>
            <a:pPr lvl="3" rtl="0"/>
            <a:r>
              <a:rPr lang="el"/>
              <a:t>Τέταρτου επιπέδου</a:t>
            </a:r>
          </a:p>
          <a:p>
            <a:pPr lvl="4" rtl="0"/>
            <a:r>
              <a:rPr lang="el"/>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Ορθογώνιο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Τίτλος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el-GR"/>
              <a:t>Κάντε κλικ για να επεξεργαστείτε τον τίτλο υποδείγματος</a:t>
            </a:r>
            <a:endParaRPr lang="en-US" dirty="0"/>
          </a:p>
        </p:txBody>
      </p:sp>
      <p:sp>
        <p:nvSpPr>
          <p:cNvPr id="3" name="Υπότιτλος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l-GR"/>
              <a:t>Κάντε κλικ για να επεξεργαστείτε τον υπότιτλο του υποδείγματος</a:t>
            </a:r>
            <a:endParaRPr lang="en-US" dirty="0"/>
          </a:p>
        </p:txBody>
      </p:sp>
      <p:sp>
        <p:nvSpPr>
          <p:cNvPr id="8" name="Θέση ημερομηνίας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CDE12C43-C883-4243-8F7D-645286853301}" type="datetime1">
              <a:rPr lang="el-GR" smtClean="0"/>
              <a:t>3/11/2022</a:t>
            </a:fld>
            <a:endParaRPr lang="en-US" dirty="0"/>
          </a:p>
        </p:txBody>
      </p:sp>
      <p:sp>
        <p:nvSpPr>
          <p:cNvPr id="9" name="Θέση υποσέλιδου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endParaRPr lang="en-US" dirty="0"/>
          </a:p>
        </p:txBody>
      </p:sp>
      <p:sp>
        <p:nvSpPr>
          <p:cNvPr id="10" name="Θέση αριθμού διαφάνειας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9" name="Τίτλος 1"/>
          <p:cNvSpPr>
            <a:spLocks noGrp="1"/>
          </p:cNvSpPr>
          <p:nvPr>
            <p:ph type="title"/>
          </p:nvPr>
        </p:nvSpPr>
        <p:spPr>
          <a:xfrm>
            <a:off x="581192" y="702156"/>
            <a:ext cx="11029616" cy="1013800"/>
          </a:xfrm>
        </p:spPr>
        <p:txBody>
          <a:bodyPr rtlCol="0"/>
          <a:lstStyle/>
          <a:p>
            <a:pPr rtl="0"/>
            <a:r>
              <a:rPr lang="el-GR"/>
              <a:t>Κάντε κλικ για να επεξεργαστείτε τον τίτλο υποδείγματος</a:t>
            </a:r>
            <a:endParaRPr lang="en-US" dirty="0"/>
          </a:p>
        </p:txBody>
      </p:sp>
      <p:sp>
        <p:nvSpPr>
          <p:cNvPr id="3" name="Σύμβολο κράτησης θέσης κατακόρυφου κειμένου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4" name="Θέση ημερομηνίας 3"/>
          <p:cNvSpPr>
            <a:spLocks noGrp="1"/>
          </p:cNvSpPr>
          <p:nvPr>
            <p:ph type="dt" sz="half" idx="10"/>
          </p:nvPr>
        </p:nvSpPr>
        <p:spPr/>
        <p:txBody>
          <a:bodyPr rtlCol="0"/>
          <a:lstStyle/>
          <a:p>
            <a:pPr rtl="0"/>
            <a:fld id="{2C4B83EF-C2FC-4A1F-987F-53A66D1AE207}" type="datetime1">
              <a:rPr lang="el-GR" smtClean="0"/>
              <a:t>3/11/2022</a:t>
            </a:fld>
            <a:endParaRPr lang="en-US" dirty="0"/>
          </a:p>
        </p:txBody>
      </p:sp>
      <p:sp>
        <p:nvSpPr>
          <p:cNvPr id="5" name="Θέση υποσέλιδου 4"/>
          <p:cNvSpPr>
            <a:spLocks noGrp="1"/>
          </p:cNvSpPr>
          <p:nvPr>
            <p:ph type="ftr" sz="quarter" idx="11"/>
          </p:nvPr>
        </p:nvSpPr>
        <p:spPr/>
        <p:txBody>
          <a:bodyPr rtlCol="0"/>
          <a:lstStyle/>
          <a:p>
            <a:pPr rtl="0"/>
            <a:endParaRPr lang="en-US" dirty="0"/>
          </a:p>
        </p:txBody>
      </p:sp>
      <p:sp>
        <p:nvSpPr>
          <p:cNvPr id="6" name="Θέση αριθμού διαφάνειας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Ορθογώνιο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Κατακόρυφος τίτλος 1"/>
          <p:cNvSpPr>
            <a:spLocks noGrp="1"/>
          </p:cNvSpPr>
          <p:nvPr>
            <p:ph type="title" orient="vert"/>
          </p:nvPr>
        </p:nvSpPr>
        <p:spPr>
          <a:xfrm>
            <a:off x="8204200" y="863600"/>
            <a:ext cx="3124200" cy="4807326"/>
          </a:xfrm>
        </p:spPr>
        <p:txBody>
          <a:bodyPr vert="eaVert" rtlCol="0" anchor="ctr"/>
          <a:lstStyle>
            <a:lvl1pPr>
              <a:defRPr>
                <a:solidFill>
                  <a:srgbClr val="FFFFFF"/>
                </a:solidFill>
              </a:defRPr>
            </a:lvl1pPr>
          </a:lstStyle>
          <a:p>
            <a:pPr rtl="0"/>
            <a:r>
              <a:rPr lang="el-GR"/>
              <a:t>Κάντε κλικ για να επεξεργαστείτε τον τίτλο υποδείγματος</a:t>
            </a:r>
            <a:endParaRPr lang="en-US" dirty="0"/>
          </a:p>
        </p:txBody>
      </p:sp>
      <p:sp>
        <p:nvSpPr>
          <p:cNvPr id="3" name="Σύμβολο κράτησης θέσης κατακόρυφου κειμένου 2"/>
          <p:cNvSpPr>
            <a:spLocks noGrp="1"/>
          </p:cNvSpPr>
          <p:nvPr>
            <p:ph type="body" orient="vert" idx="1"/>
          </p:nvPr>
        </p:nvSpPr>
        <p:spPr>
          <a:xfrm>
            <a:off x="774923" y="863600"/>
            <a:ext cx="7161625" cy="4807326"/>
          </a:xfrm>
        </p:spPr>
        <p:txBody>
          <a:bodyPr vert="eaVert" rtlCol="0" anchor="t"/>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8" name="Ορθογώνιο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Ορθογώνιο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Ορθογώνιο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Θέση ημερομηνίας 10">
            <a:extLst>
              <a:ext uri="{FF2B5EF4-FFF2-40B4-BE49-F238E27FC236}">
                <a16:creationId xmlns:a16="http://schemas.microsoft.com/office/drawing/2014/main" id="{5C74A470-3BD3-4F33-80E5-67E6E87FCBE7}"/>
              </a:ext>
            </a:extLst>
          </p:cNvPr>
          <p:cNvSpPr>
            <a:spLocks noGrp="1"/>
          </p:cNvSpPr>
          <p:nvPr>
            <p:ph type="dt" sz="half" idx="10"/>
          </p:nvPr>
        </p:nvSpPr>
        <p:spPr/>
        <p:txBody>
          <a:bodyPr rtlCol="0"/>
          <a:lstStyle/>
          <a:p>
            <a:pPr rtl="0"/>
            <a:fld id="{D48D6136-12AE-4E19-8925-EF40DAC0AF83}" type="datetime1">
              <a:rPr lang="el-GR" smtClean="0"/>
              <a:t>3/11/2022</a:t>
            </a:fld>
            <a:endParaRPr lang="en-US" dirty="0"/>
          </a:p>
        </p:txBody>
      </p:sp>
      <p:sp>
        <p:nvSpPr>
          <p:cNvPr id="12" name="Θέση υποσέλιδου 11">
            <a:extLst>
              <a:ext uri="{FF2B5EF4-FFF2-40B4-BE49-F238E27FC236}">
                <a16:creationId xmlns:a16="http://schemas.microsoft.com/office/drawing/2014/main" id="{9A3A30BA-DB50-4D7D-BCDE-17D20FB354DF}"/>
              </a:ext>
            </a:extLst>
          </p:cNvPr>
          <p:cNvSpPr>
            <a:spLocks noGrp="1"/>
          </p:cNvSpPr>
          <p:nvPr>
            <p:ph type="ftr" sz="quarter" idx="11"/>
          </p:nvPr>
        </p:nvSpPr>
        <p:spPr/>
        <p:txBody>
          <a:bodyPr rtlCol="0"/>
          <a:lstStyle/>
          <a:p>
            <a:pPr rtl="0"/>
            <a:endParaRPr lang="en-US" dirty="0"/>
          </a:p>
        </p:txBody>
      </p:sp>
      <p:sp>
        <p:nvSpPr>
          <p:cNvPr id="13" name="Θέση αριθμού διαφάνειας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581192" y="702156"/>
            <a:ext cx="11029616" cy="1188720"/>
          </a:xfrm>
        </p:spPr>
        <p:txBody>
          <a:bodyPr rtlCol="0"/>
          <a:lstStyle/>
          <a:p>
            <a:pPr rtl="0"/>
            <a:r>
              <a:rPr lang="el-GR"/>
              <a:t>Κάντε κλικ για να επεξεργαστείτε τον τίτλο υποδείγματος</a:t>
            </a:r>
            <a:endParaRPr lang="en-US" dirty="0"/>
          </a:p>
        </p:txBody>
      </p:sp>
      <p:sp>
        <p:nvSpPr>
          <p:cNvPr id="3" name="Θέση περιεχομένου 2"/>
          <p:cNvSpPr>
            <a:spLocks noGrp="1"/>
          </p:cNvSpPr>
          <p:nvPr>
            <p:ph idx="1"/>
          </p:nvPr>
        </p:nvSpPr>
        <p:spPr>
          <a:xfrm>
            <a:off x="581192" y="2340864"/>
            <a:ext cx="11029615" cy="3634486"/>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8" name="Θέση ημερομηνίας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2E5D4927-68EC-45B9-B469-9E10DCA69DB7}" type="datetime1">
              <a:rPr lang="el-GR" smtClean="0"/>
              <a:t>3/11/2022</a:t>
            </a:fld>
            <a:endParaRPr lang="en-US" dirty="0"/>
          </a:p>
        </p:txBody>
      </p:sp>
      <p:sp>
        <p:nvSpPr>
          <p:cNvPr id="9" name="Θέση υποσέλιδου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endParaRPr lang="en-US" dirty="0"/>
          </a:p>
        </p:txBody>
      </p:sp>
      <p:sp>
        <p:nvSpPr>
          <p:cNvPr id="10" name="Θέση αριθμού διαφάνειας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8" name="Ορθογώνιο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Τίτλος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el-GR"/>
              <a:t>Κάντε κλικ για να επεξεργαστείτε τον τίτλο υποδείγματος</a:t>
            </a:r>
            <a:endParaRPr lang="en-US" dirty="0"/>
          </a:p>
        </p:txBody>
      </p:sp>
      <p:sp>
        <p:nvSpPr>
          <p:cNvPr id="3" name="Θέση κειμένου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l-GR"/>
              <a:t>Στυλ κειμένου υποδείγματος</a:t>
            </a:r>
          </a:p>
        </p:txBody>
      </p:sp>
      <p:sp>
        <p:nvSpPr>
          <p:cNvPr id="7" name="Θέση ημερομηνίας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04A2E910-AADE-45D9-A640-17196DBD2712}" type="datetime1">
              <a:rPr lang="el-GR" smtClean="0"/>
              <a:t>3/11/2022</a:t>
            </a:fld>
            <a:endParaRPr lang="en-US" dirty="0"/>
          </a:p>
        </p:txBody>
      </p:sp>
      <p:sp>
        <p:nvSpPr>
          <p:cNvPr id="9" name="Θέση υποσέλιδου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endParaRPr lang="en-US" dirty="0"/>
          </a:p>
        </p:txBody>
      </p:sp>
      <p:sp>
        <p:nvSpPr>
          <p:cNvPr id="10" name="Θέση αριθμού διαφάνειας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581193" y="729658"/>
            <a:ext cx="11029616" cy="988332"/>
          </a:xfrm>
        </p:spPr>
        <p:txBody>
          <a:bodyPr rtlCol="0"/>
          <a:lstStyle/>
          <a:p>
            <a:pPr rtl="0"/>
            <a:r>
              <a:rPr lang="el-GR"/>
              <a:t>Κάντε κλικ για να επεξεργαστείτε τον τίτλο υποδείγματος</a:t>
            </a:r>
            <a:endParaRPr lang="en-US" dirty="0"/>
          </a:p>
        </p:txBody>
      </p:sp>
      <p:sp>
        <p:nvSpPr>
          <p:cNvPr id="3" name="Θέση περιεχομένου 2"/>
          <p:cNvSpPr>
            <a:spLocks noGrp="1"/>
          </p:cNvSpPr>
          <p:nvPr>
            <p:ph sz="half" idx="1"/>
          </p:nvPr>
        </p:nvSpPr>
        <p:spPr>
          <a:xfrm>
            <a:off x="581193" y="2228003"/>
            <a:ext cx="5194767" cy="3633047"/>
          </a:xfrm>
        </p:spPr>
        <p:txBody>
          <a:bodyPr rtlCol="0">
            <a:normAutofit/>
          </a:body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4" name="Θέση περιεχομένου 3"/>
          <p:cNvSpPr>
            <a:spLocks noGrp="1"/>
          </p:cNvSpPr>
          <p:nvPr>
            <p:ph sz="half" idx="2"/>
          </p:nvPr>
        </p:nvSpPr>
        <p:spPr>
          <a:xfrm>
            <a:off x="6416039" y="2228003"/>
            <a:ext cx="5194769" cy="3633047"/>
          </a:xfrm>
        </p:spPr>
        <p:txBody>
          <a:bodyPr rtlCol="0">
            <a:normAutofit/>
          </a:body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5" name="Θέση ημερομηνίας 4"/>
          <p:cNvSpPr>
            <a:spLocks noGrp="1"/>
          </p:cNvSpPr>
          <p:nvPr>
            <p:ph type="dt" sz="half" idx="10"/>
          </p:nvPr>
        </p:nvSpPr>
        <p:spPr/>
        <p:txBody>
          <a:bodyPr rtlCol="0"/>
          <a:lstStyle/>
          <a:p>
            <a:pPr rtl="0"/>
            <a:fld id="{7292BBD4-9697-48AD-BFB2-D2D0A54F2121}" type="datetime1">
              <a:rPr lang="el-GR" smtClean="0"/>
              <a:t>3/11/2022</a:t>
            </a:fld>
            <a:endParaRPr lang="en-US" dirty="0"/>
          </a:p>
        </p:txBody>
      </p:sp>
      <p:sp>
        <p:nvSpPr>
          <p:cNvPr id="6" name="Θέση υποσέλιδου 5"/>
          <p:cNvSpPr>
            <a:spLocks noGrp="1"/>
          </p:cNvSpPr>
          <p:nvPr>
            <p:ph type="ftr" sz="quarter" idx="11"/>
          </p:nvPr>
        </p:nvSpPr>
        <p:spPr/>
        <p:txBody>
          <a:bodyPr rtlCol="0"/>
          <a:lstStyle/>
          <a:p>
            <a:pPr rtl="0"/>
            <a:endParaRPr lang="en-US" dirty="0"/>
          </a:p>
        </p:txBody>
      </p:sp>
      <p:sp>
        <p:nvSpPr>
          <p:cNvPr id="7" name="Θέση αριθμού διαφάνειας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Σύγκριση">
    <p:spTree>
      <p:nvGrpSpPr>
        <p:cNvPr id="1" name=""/>
        <p:cNvGrpSpPr/>
        <p:nvPr/>
      </p:nvGrpSpPr>
      <p:grpSpPr>
        <a:xfrm>
          <a:off x="0" y="0"/>
          <a:ext cx="0" cy="0"/>
          <a:chOff x="0" y="0"/>
          <a:chExt cx="0" cy="0"/>
        </a:xfrm>
      </p:grpSpPr>
      <p:sp>
        <p:nvSpPr>
          <p:cNvPr id="12" name="Τίτλος 1"/>
          <p:cNvSpPr>
            <a:spLocks noGrp="1"/>
          </p:cNvSpPr>
          <p:nvPr>
            <p:ph type="title"/>
          </p:nvPr>
        </p:nvSpPr>
        <p:spPr>
          <a:xfrm>
            <a:off x="581193" y="729658"/>
            <a:ext cx="11029616" cy="988332"/>
          </a:xfrm>
        </p:spPr>
        <p:txBody>
          <a:bodyPr rtlCol="0"/>
          <a:lstStyle/>
          <a:p>
            <a:pPr rtl="0"/>
            <a:r>
              <a:rPr lang="el-GR"/>
              <a:t>Κάντε κλικ για να επεξεργαστείτε τον τίτλο υποδείγματος</a:t>
            </a:r>
            <a:endParaRPr lang="en-US" dirty="0"/>
          </a:p>
        </p:txBody>
      </p:sp>
      <p:sp>
        <p:nvSpPr>
          <p:cNvPr id="3" name="Θέση κειμένου 2"/>
          <p:cNvSpPr>
            <a:spLocks noGrp="1"/>
          </p:cNvSpPr>
          <p:nvPr>
            <p:ph type="body" idx="1"/>
          </p:nvPr>
        </p:nvSpPr>
        <p:spPr>
          <a:xfrm>
            <a:off x="581191" y="2179122"/>
            <a:ext cx="5194769" cy="629553"/>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a:t>Στυλ κειμένου υποδείγματος</a:t>
            </a:r>
          </a:p>
        </p:txBody>
      </p:sp>
      <p:sp>
        <p:nvSpPr>
          <p:cNvPr id="4" name="Θέση περιεχομένου 3"/>
          <p:cNvSpPr>
            <a:spLocks noGrp="1"/>
          </p:cNvSpPr>
          <p:nvPr>
            <p:ph sz="half" idx="2"/>
          </p:nvPr>
        </p:nvSpPr>
        <p:spPr>
          <a:xfrm>
            <a:off x="581194" y="2926052"/>
            <a:ext cx="5194766" cy="2934999"/>
          </a:xfrm>
        </p:spPr>
        <p:txBody>
          <a:bodyPr rtlCol="0" anchor="t">
            <a:normAutofit/>
          </a:body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5" name="Θέση κειμένου 4"/>
          <p:cNvSpPr>
            <a:spLocks noGrp="1"/>
          </p:cNvSpPr>
          <p:nvPr>
            <p:ph type="body" sz="quarter" idx="3"/>
          </p:nvPr>
        </p:nvSpPr>
        <p:spPr>
          <a:xfrm>
            <a:off x="6416039" y="2179692"/>
            <a:ext cx="5194770" cy="624574"/>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l-GR"/>
              <a:t>Στυλ κειμένου υποδείγματος</a:t>
            </a:r>
          </a:p>
        </p:txBody>
      </p:sp>
      <p:sp>
        <p:nvSpPr>
          <p:cNvPr id="6" name="Θέση περιεχομένου 5"/>
          <p:cNvSpPr>
            <a:spLocks noGrp="1"/>
          </p:cNvSpPr>
          <p:nvPr>
            <p:ph sz="quarter" idx="4"/>
          </p:nvPr>
        </p:nvSpPr>
        <p:spPr>
          <a:xfrm>
            <a:off x="6416037" y="2926052"/>
            <a:ext cx="5194771" cy="2934999"/>
          </a:xfrm>
        </p:spPr>
        <p:txBody>
          <a:bodyPr rtlCol="0" anchor="t">
            <a:normAutofit/>
          </a:body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7" name="Θέση ημερομηνίας 6"/>
          <p:cNvSpPr>
            <a:spLocks noGrp="1"/>
          </p:cNvSpPr>
          <p:nvPr>
            <p:ph type="dt" sz="half" idx="10"/>
          </p:nvPr>
        </p:nvSpPr>
        <p:spPr/>
        <p:txBody>
          <a:bodyPr rtlCol="0"/>
          <a:lstStyle/>
          <a:p>
            <a:pPr rtl="0"/>
            <a:fld id="{91DEA530-6B28-48D8-957D-031E600D8914}" type="datetime1">
              <a:rPr lang="el-GR" smtClean="0"/>
              <a:t>3/11/2022</a:t>
            </a:fld>
            <a:endParaRPr lang="en-US" dirty="0"/>
          </a:p>
        </p:txBody>
      </p:sp>
      <p:sp>
        <p:nvSpPr>
          <p:cNvPr id="8" name="Θέση υποσέλιδου 7"/>
          <p:cNvSpPr>
            <a:spLocks noGrp="1"/>
          </p:cNvSpPr>
          <p:nvPr>
            <p:ph type="ftr" sz="quarter" idx="11"/>
          </p:nvPr>
        </p:nvSpPr>
        <p:spPr/>
        <p:txBody>
          <a:bodyPr rtlCol="0"/>
          <a:lstStyle/>
          <a:p>
            <a:pPr rtl="0"/>
            <a:endParaRPr lang="en-US" dirty="0"/>
          </a:p>
        </p:txBody>
      </p:sp>
      <p:sp>
        <p:nvSpPr>
          <p:cNvPr id="9" name="Θέση αριθμού διαφάνειας 8"/>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8" name="Τίτλος 1"/>
          <p:cNvSpPr>
            <a:spLocks noGrp="1"/>
          </p:cNvSpPr>
          <p:nvPr>
            <p:ph type="title"/>
          </p:nvPr>
        </p:nvSpPr>
        <p:spPr>
          <a:xfrm>
            <a:off x="575894" y="729658"/>
            <a:ext cx="11029616" cy="988332"/>
          </a:xfrm>
        </p:spPr>
        <p:txBody>
          <a:bodyPr rtlCol="0"/>
          <a:lstStyle/>
          <a:p>
            <a:pPr rtl="0"/>
            <a:r>
              <a:rPr lang="el-GR"/>
              <a:t>Κάντε κλικ για να επεξεργαστείτε τον τίτλο υποδείγματος</a:t>
            </a:r>
            <a:endParaRPr lang="en-US" dirty="0"/>
          </a:p>
        </p:txBody>
      </p:sp>
      <p:sp>
        <p:nvSpPr>
          <p:cNvPr id="3" name="Θέση ημερομηνίας 2"/>
          <p:cNvSpPr>
            <a:spLocks noGrp="1"/>
          </p:cNvSpPr>
          <p:nvPr>
            <p:ph type="dt" sz="half" idx="10"/>
          </p:nvPr>
        </p:nvSpPr>
        <p:spPr/>
        <p:txBody>
          <a:bodyPr rtlCol="0"/>
          <a:lstStyle/>
          <a:p>
            <a:pPr rtl="0"/>
            <a:fld id="{C561D6DE-9E7C-4ED9-830D-C54B3460963C}" type="datetime1">
              <a:rPr lang="el-GR" smtClean="0"/>
              <a:t>3/11/2022</a:t>
            </a:fld>
            <a:endParaRPr lang="en-US" dirty="0"/>
          </a:p>
        </p:txBody>
      </p:sp>
      <p:sp>
        <p:nvSpPr>
          <p:cNvPr id="4" name="Θέση υποσέλιδου 3"/>
          <p:cNvSpPr>
            <a:spLocks noGrp="1"/>
          </p:cNvSpPr>
          <p:nvPr>
            <p:ph type="ftr" sz="quarter" idx="11"/>
          </p:nvPr>
        </p:nvSpPr>
        <p:spPr/>
        <p:txBody>
          <a:bodyPr rtlCol="0"/>
          <a:lstStyle/>
          <a:p>
            <a:pPr rtl="0"/>
            <a:endParaRPr lang="en-US" dirty="0"/>
          </a:p>
        </p:txBody>
      </p:sp>
      <p:sp>
        <p:nvSpPr>
          <p:cNvPr id="5" name="Θέση αριθμού διαφάνειας 4"/>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rtlCol="0"/>
          <a:lstStyle/>
          <a:p>
            <a:pPr rtl="0"/>
            <a:fld id="{F971BA8B-F464-4626-A060-C6D074348B75}" type="datetime1">
              <a:rPr lang="el-GR" smtClean="0"/>
              <a:t>3/11/2022</a:t>
            </a:fld>
            <a:endParaRPr lang="en-US" dirty="0"/>
          </a:p>
        </p:txBody>
      </p:sp>
      <p:sp>
        <p:nvSpPr>
          <p:cNvPr id="3" name="Θέση υποσέλιδου 2"/>
          <p:cNvSpPr>
            <a:spLocks noGrp="1"/>
          </p:cNvSpPr>
          <p:nvPr>
            <p:ph type="ftr" sz="quarter" idx="11"/>
          </p:nvPr>
        </p:nvSpPr>
        <p:spPr/>
        <p:txBody>
          <a:bodyPr rtlCol="0"/>
          <a:lstStyle/>
          <a:p>
            <a:pPr rtl="0"/>
            <a:endParaRPr lang="en-US" dirty="0"/>
          </a:p>
        </p:txBody>
      </p:sp>
      <p:sp>
        <p:nvSpPr>
          <p:cNvPr id="4" name="Θέση αριθμού διαφάνειας 3"/>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9" name="Ορθογώνιο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Τίτλος 1"/>
          <p:cNvSpPr>
            <a:spLocks noGrp="1"/>
          </p:cNvSpPr>
          <p:nvPr>
            <p:ph type="title"/>
          </p:nvPr>
        </p:nvSpPr>
        <p:spPr>
          <a:xfrm>
            <a:off x="767857" y="933450"/>
            <a:ext cx="3031852" cy="1722419"/>
          </a:xfrm>
        </p:spPr>
        <p:txBody>
          <a:bodyPr rtlCol="0" anchor="b">
            <a:normAutofit/>
          </a:bodyPr>
          <a:lstStyle>
            <a:lvl1pPr algn="l">
              <a:defRPr sz="2400" b="0">
                <a:solidFill>
                  <a:srgbClr val="FFFFFF"/>
                </a:solidFill>
              </a:defRPr>
            </a:lvl1pPr>
          </a:lstStyle>
          <a:p>
            <a:pPr rtl="0"/>
            <a:r>
              <a:rPr lang="el-GR"/>
              <a:t>Κάντε κλικ για να επεξεργαστείτε τον τίτλο υποδείγματος</a:t>
            </a:r>
            <a:endParaRPr lang="en-US" dirty="0"/>
          </a:p>
        </p:txBody>
      </p:sp>
      <p:sp>
        <p:nvSpPr>
          <p:cNvPr id="3" name="Θέση περιεχομένου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4" name="Θέση κειμένου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a:t>Στυλ κειμένου υποδείγματος</a:t>
            </a:r>
          </a:p>
        </p:txBody>
      </p:sp>
      <p:sp>
        <p:nvSpPr>
          <p:cNvPr id="8" name="Θέση ημερομηνίας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736F0FCE-C9DC-41B0-9A21-F14EE10328C1}" type="datetime1">
              <a:rPr lang="el-GR" smtClean="0"/>
              <a:t>3/11/2022</a:t>
            </a:fld>
            <a:endParaRPr lang="en-US" dirty="0"/>
          </a:p>
        </p:txBody>
      </p:sp>
      <p:sp>
        <p:nvSpPr>
          <p:cNvPr id="10" name="Θέση υποσέλιδου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endParaRPr lang="en-US" dirty="0"/>
          </a:p>
        </p:txBody>
      </p:sp>
      <p:sp>
        <p:nvSpPr>
          <p:cNvPr id="11" name="Θέση αριθμού διαφάνειας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el-GR"/>
              <a:t>Κάντε κλικ για να επεξεργαστείτε τον τίτλο υποδείγματος</a:t>
            </a:r>
            <a:endParaRPr lang="en-US" dirty="0"/>
          </a:p>
        </p:txBody>
      </p:sp>
      <p:sp>
        <p:nvSpPr>
          <p:cNvPr id="3" name="Θέση εικόνας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l-GR"/>
              <a:t>Κάντε κλικ στο εικονίδιο για να προσθέσετε εικόνα</a:t>
            </a:r>
            <a:endParaRPr lang="en-US" dirty="0"/>
          </a:p>
        </p:txBody>
      </p:sp>
      <p:sp>
        <p:nvSpPr>
          <p:cNvPr id="4" name="Θέση κειμένου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a:t>Στυλ κειμένου υποδείγματος</a:t>
            </a:r>
          </a:p>
        </p:txBody>
      </p:sp>
      <p:sp>
        <p:nvSpPr>
          <p:cNvPr id="5" name="Θέση ημερομηνίας 4"/>
          <p:cNvSpPr>
            <a:spLocks noGrp="1"/>
          </p:cNvSpPr>
          <p:nvPr>
            <p:ph type="dt" sz="half" idx="10"/>
          </p:nvPr>
        </p:nvSpPr>
        <p:spPr/>
        <p:txBody>
          <a:bodyPr rtlCol="0"/>
          <a:lstStyle/>
          <a:p>
            <a:pPr rtl="0"/>
            <a:fld id="{946DC88D-9E16-47E8-8D05-1036C30D995D}" type="datetime1">
              <a:rPr lang="el-GR" smtClean="0"/>
              <a:t>3/11/2022</a:t>
            </a:fld>
            <a:endParaRPr lang="en-US" dirty="0"/>
          </a:p>
        </p:txBody>
      </p:sp>
      <p:sp>
        <p:nvSpPr>
          <p:cNvPr id="6" name="Θέση υποσέλιδου 5"/>
          <p:cNvSpPr>
            <a:spLocks noGrp="1"/>
          </p:cNvSpPr>
          <p:nvPr>
            <p:ph type="ftr" sz="quarter" idx="11"/>
          </p:nvPr>
        </p:nvSpPr>
        <p:spPr/>
        <p:txBody>
          <a:bodyPr rtlCol="0"/>
          <a:lstStyle/>
          <a:p>
            <a:pPr algn="l" rtl="0"/>
            <a:endParaRPr lang="en-US" dirty="0"/>
          </a:p>
        </p:txBody>
      </p:sp>
      <p:sp>
        <p:nvSpPr>
          <p:cNvPr id="7" name="Θέση αριθμού διαφάνειας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el"/>
              <a:t>Κάντε κλικ για να επεξεργαστείτε το Στυλ κύριου τίτλου</a:t>
            </a:r>
            <a:endParaRPr lang="en-US" dirty="0"/>
          </a:p>
        </p:txBody>
      </p:sp>
      <p:sp>
        <p:nvSpPr>
          <p:cNvPr id="3" name="Θέση κειμένου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el"/>
              <a:t>Κάντε κλικ για επεξεργασία των στυλ κειμένου του υποδείγματος</a:t>
            </a:r>
          </a:p>
          <a:p>
            <a:pPr lvl="1" rtl="0"/>
            <a:r>
              <a:rPr lang="el"/>
              <a:t>Δεύτερου επιπέδου</a:t>
            </a:r>
          </a:p>
          <a:p>
            <a:pPr lvl="2" rtl="0"/>
            <a:r>
              <a:rPr lang="el"/>
              <a:t>Τρίτου επιπέδου</a:t>
            </a:r>
          </a:p>
          <a:p>
            <a:pPr lvl="3" rtl="0"/>
            <a:r>
              <a:rPr lang="el"/>
              <a:t>Τέταρτου επιπέδου</a:t>
            </a:r>
          </a:p>
          <a:p>
            <a:pPr lvl="4" rtl="0"/>
            <a:r>
              <a:rPr lang="el"/>
              <a:t>Πέμπτου επιπέδου</a:t>
            </a:r>
            <a:endParaRPr lang="en-US" dirty="0"/>
          </a:p>
        </p:txBody>
      </p:sp>
      <p:sp>
        <p:nvSpPr>
          <p:cNvPr id="4" name="Θέση ημερομηνίας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541A424A-BADA-41AE-BA32-4A2A620E2F50}" type="datetime1">
              <a:rPr lang="el-GR" smtClean="0"/>
              <a:t>3/11/2022</a:t>
            </a:fld>
            <a:endParaRPr lang="en-US" dirty="0"/>
          </a:p>
        </p:txBody>
      </p:sp>
      <p:sp>
        <p:nvSpPr>
          <p:cNvPr id="5" name="Θέση υποσέλιδου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endParaRPr lang="en-US" dirty="0"/>
          </a:p>
        </p:txBody>
      </p:sp>
      <p:sp>
        <p:nvSpPr>
          <p:cNvPr id="6" name="Θέση αριθμού διαφάνειας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en-US" smtClean="0"/>
              <a:t>‹#›</a:t>
            </a:fld>
            <a:endParaRPr lang="en-US" dirty="0"/>
          </a:p>
        </p:txBody>
      </p:sp>
      <p:sp>
        <p:nvSpPr>
          <p:cNvPr id="9" name="Ορθογώνιο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Ορθογώνιο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Ορθογώνιο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Ορθογώνιο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Τίτλος 1">
            <a:extLst>
              <a:ext uri="{FF2B5EF4-FFF2-40B4-BE49-F238E27FC236}">
                <a16:creationId xmlns:a16="http://schemas.microsoft.com/office/drawing/2014/main" id="{1C21E816-31F5-48BB-BD02-D15F2F18B48A}"/>
              </a:ext>
            </a:extLst>
          </p:cNvPr>
          <p:cNvSpPr>
            <a:spLocks noGrp="1"/>
          </p:cNvSpPr>
          <p:nvPr>
            <p:ph type="ctrTitle"/>
          </p:nvPr>
        </p:nvSpPr>
        <p:spPr>
          <a:xfrm>
            <a:off x="581191" y="1020431"/>
            <a:ext cx="10993549" cy="1475013"/>
          </a:xfrm>
        </p:spPr>
        <p:txBody>
          <a:bodyPr rtlCol="0">
            <a:normAutofit fontScale="90000"/>
          </a:bodyPr>
          <a:lstStyle/>
          <a:p>
            <a:pPr rtl="0"/>
            <a:r>
              <a:rPr lang="el" b="1" dirty="0"/>
              <a:t>ΤΟΜΕΑΚΟ ΕΠΙΣΤΗΜΟΝΙΟ ΣΥΜΒΟΥΛΙΟ</a:t>
            </a:r>
            <a:br>
              <a:rPr lang="el" b="1" dirty="0"/>
            </a:br>
            <a:r>
              <a:rPr lang="el" b="1" dirty="0"/>
              <a:t>ΜΕΤΑΦΟΡΑΣ ΤΕΧΝΟΛΟΓΙΑΣ &amp; ΔΙΑΝΟΗΤΙΚΗΣ ΙΔΙΟΚΤΗΣΙΑΣ</a:t>
            </a:r>
          </a:p>
        </p:txBody>
      </p:sp>
      <p:sp>
        <p:nvSpPr>
          <p:cNvPr id="3" name="Υπότιτλος 2">
            <a:extLst>
              <a:ext uri="{FF2B5EF4-FFF2-40B4-BE49-F238E27FC236}">
                <a16:creationId xmlns:a16="http://schemas.microsoft.com/office/drawing/2014/main" id="{835D6E6B-3353-491C-A3C6-F278D6CED8B3}"/>
              </a:ext>
            </a:extLst>
          </p:cNvPr>
          <p:cNvSpPr>
            <a:spLocks noGrp="1"/>
          </p:cNvSpPr>
          <p:nvPr>
            <p:ph type="subTitle" idx="1"/>
          </p:nvPr>
        </p:nvSpPr>
        <p:spPr>
          <a:xfrm>
            <a:off x="581194" y="2495445"/>
            <a:ext cx="10993546" cy="468233"/>
          </a:xfrm>
        </p:spPr>
        <p:txBody>
          <a:bodyPr rtlCol="0">
            <a:normAutofit fontScale="92500" lnSpcReduction="20000"/>
          </a:bodyPr>
          <a:lstStyle/>
          <a:p>
            <a:pPr rtl="0"/>
            <a:r>
              <a:rPr lang="el" sz="2800" dirty="0"/>
              <a:t>ΑΠΟΛΟΓΙΣΜΟΣ ΔΡΑΣΗΣ 2021-2022</a:t>
            </a:r>
            <a:endParaRPr lang="el" dirty="0"/>
          </a:p>
        </p:txBody>
      </p:sp>
      <p:sp>
        <p:nvSpPr>
          <p:cNvPr id="20" name="Ορθογώνιο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Ορθογώνιο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Ορθογώνιο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4" name="Τίτλος 1">
            <a:extLst>
              <a:ext uri="{FF2B5EF4-FFF2-40B4-BE49-F238E27FC236}">
                <a16:creationId xmlns:a16="http://schemas.microsoft.com/office/drawing/2014/main" id="{CDE12E0D-0B85-5C57-633C-574404DA3674}"/>
              </a:ext>
            </a:extLst>
          </p:cNvPr>
          <p:cNvSpPr txBox="1">
            <a:spLocks/>
          </p:cNvSpPr>
          <p:nvPr/>
        </p:nvSpPr>
        <p:spPr>
          <a:xfrm>
            <a:off x="581190" y="4451608"/>
            <a:ext cx="10993549" cy="1475013"/>
          </a:xfrm>
          <a:prstGeom prst="rect">
            <a:avLst/>
          </a:prstGeom>
          <a:effectLst/>
        </p:spPr>
        <p:txBody>
          <a:bodyPr vert="horz" lIns="91440" tIns="45720" rIns="91440" bIns="45720" rtlCol="0" anchor="b">
            <a:norm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 sz="3200" dirty="0"/>
              <a:t>Ε.Σ.Ε.ΤΕ.Κ.</a:t>
            </a:r>
          </a:p>
        </p:txBody>
      </p:sp>
      <p:sp>
        <p:nvSpPr>
          <p:cNvPr id="5" name="Θέση περιεχομένου 2">
            <a:extLst>
              <a:ext uri="{FF2B5EF4-FFF2-40B4-BE49-F238E27FC236}">
                <a16:creationId xmlns:a16="http://schemas.microsoft.com/office/drawing/2014/main" id="{0A8344FF-2FD6-886C-1DAE-9FFE2136AA92}"/>
              </a:ext>
            </a:extLst>
          </p:cNvPr>
          <p:cNvSpPr txBox="1">
            <a:spLocks/>
          </p:cNvSpPr>
          <p:nvPr/>
        </p:nvSpPr>
        <p:spPr>
          <a:xfrm>
            <a:off x="581192" y="3828582"/>
            <a:ext cx="11029615" cy="2146768"/>
          </a:xfrm>
          <a:prstGeom prst="rect">
            <a:avLst/>
          </a:prstGeom>
        </p:spPr>
        <p:txBody>
          <a:bodyPr vert="horz" lIns="91440" tIns="45720" rIns="91440" bIns="45720" rtlCol="0" anchor="t">
            <a:norm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600" kern="1200" cap="all">
                <a:solidFill>
                  <a:schemeClr val="accent1"/>
                </a:solidFill>
                <a:latin typeface="+mn-lt"/>
                <a:ea typeface="+mn-ea"/>
                <a:cs typeface="+mn-cs"/>
              </a:defRPr>
            </a:lvl1pPr>
            <a:lvl2pPr marL="4572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3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1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1"/>
              </a:buClr>
              <a:buSzPct val="92000"/>
              <a:buFont typeface="Wingdings 2" panose="05020102010507070707" pitchFamily="18" charset="2"/>
              <a:buNone/>
              <a:defRPr sz="11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r>
              <a:rPr lang="el-GR" sz="2000" cap="none" dirty="0">
                <a:solidFill>
                  <a:schemeClr val="tx1"/>
                </a:solidFill>
              </a:rPr>
              <a:t>Κατερίνα </a:t>
            </a:r>
            <a:r>
              <a:rPr lang="el-GR" sz="2000" cap="none" dirty="0" err="1">
                <a:solidFill>
                  <a:schemeClr val="tx1"/>
                </a:solidFill>
              </a:rPr>
              <a:t>Πραματάρη</a:t>
            </a:r>
            <a:br>
              <a:rPr lang="el-GR" sz="2000" cap="none" dirty="0">
                <a:solidFill>
                  <a:schemeClr val="tx1"/>
                </a:solidFill>
              </a:rPr>
            </a:br>
            <a:r>
              <a:rPr lang="el-GR" sz="2000" cap="none" dirty="0">
                <a:solidFill>
                  <a:schemeClr val="tx1"/>
                </a:solidFill>
              </a:rPr>
              <a:t>Αλέξανδρος </a:t>
            </a:r>
            <a:r>
              <a:rPr lang="el-GR" sz="2000" cap="none" dirty="0" err="1">
                <a:solidFill>
                  <a:schemeClr val="tx1"/>
                </a:solidFill>
              </a:rPr>
              <a:t>Παπαδερός</a:t>
            </a:r>
            <a:endParaRPr lang="el-GR" sz="2000" cap="none" dirty="0">
              <a:solidFill>
                <a:schemeClr val="tx1"/>
              </a:solidFill>
            </a:endParaRPr>
          </a:p>
        </p:txBody>
      </p:sp>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27B439-23ED-3CF3-7B6A-65236369900D}"/>
              </a:ext>
            </a:extLst>
          </p:cNvPr>
          <p:cNvSpPr>
            <a:spLocks noGrp="1"/>
          </p:cNvSpPr>
          <p:nvPr>
            <p:ph type="title"/>
          </p:nvPr>
        </p:nvSpPr>
        <p:spPr/>
        <p:txBody>
          <a:bodyPr/>
          <a:lstStyle/>
          <a:p>
            <a:r>
              <a:rPr lang="el-GR" b="1" dirty="0"/>
              <a:t>ΠΡΟΤΑΣΕΙΣ ΓΙΑ ΦΟΡΟΛΟΓΙΚΑ/ ΘΕΜΑΤΑ ΣΥΜΒΑΣΕΩΝ</a:t>
            </a:r>
          </a:p>
        </p:txBody>
      </p:sp>
      <p:sp>
        <p:nvSpPr>
          <p:cNvPr id="3" name="Θέση περιεχομένου 2">
            <a:extLst>
              <a:ext uri="{FF2B5EF4-FFF2-40B4-BE49-F238E27FC236}">
                <a16:creationId xmlns:a16="http://schemas.microsoft.com/office/drawing/2014/main" id="{5A39E647-1131-1E2D-5DF1-CE3B7823A6C9}"/>
              </a:ext>
            </a:extLst>
          </p:cNvPr>
          <p:cNvSpPr>
            <a:spLocks noGrp="1"/>
          </p:cNvSpPr>
          <p:nvPr>
            <p:ph idx="1"/>
          </p:nvPr>
        </p:nvSpPr>
        <p:spPr/>
        <p:txBody>
          <a:bodyPr>
            <a:normAutofit/>
          </a:bodyPr>
          <a:lstStyle/>
          <a:p>
            <a:r>
              <a:rPr lang="el-GR" sz="2000" dirty="0"/>
              <a:t>Διατύπωση προτάσεων για φορολογικά θέματα</a:t>
            </a:r>
          </a:p>
          <a:p>
            <a:r>
              <a:rPr lang="el-GR" sz="2000" dirty="0"/>
              <a:t>Διατύπωση προτάσεων για θέματα συμβάσεων</a:t>
            </a:r>
          </a:p>
          <a:p>
            <a:r>
              <a:rPr lang="el-GR" sz="2000" dirty="0"/>
              <a:t>Υποστήριξη συζήτησης σχετικά με την εφαρμογή φορολογικών κινήτρων τύπου </a:t>
            </a:r>
            <a:r>
              <a:rPr lang="el-GR" sz="2000" dirty="0" err="1"/>
              <a:t>Patent</a:t>
            </a:r>
            <a:r>
              <a:rPr lang="el-GR" sz="2000" dirty="0"/>
              <a:t> </a:t>
            </a:r>
            <a:r>
              <a:rPr lang="el-GR" sz="2000" dirty="0" err="1"/>
              <a:t>Box</a:t>
            </a:r>
            <a:r>
              <a:rPr lang="el-GR" sz="2000" dirty="0"/>
              <a:t> </a:t>
            </a:r>
          </a:p>
          <a:p>
            <a:endParaRPr lang="el-GR" sz="2000" dirty="0"/>
          </a:p>
          <a:p>
            <a:pPr marL="0" indent="0">
              <a:buNone/>
            </a:pPr>
            <a:r>
              <a:rPr lang="el-GR" sz="2000" u="sng" dirty="0"/>
              <a:t>Μέλη ΤΕΣ-Κύριοι Εισηγητές/Συντονιστές</a:t>
            </a:r>
            <a:r>
              <a:rPr lang="el-GR" sz="2000" dirty="0"/>
              <a:t>:  Φαίη Ορφανού, Γιώργος </a:t>
            </a:r>
            <a:r>
              <a:rPr lang="el-GR" sz="2000" dirty="0" err="1"/>
              <a:t>Βαρδαξόγλου</a:t>
            </a:r>
            <a:endParaRPr lang="el-GR" sz="2000" dirty="0"/>
          </a:p>
        </p:txBody>
      </p:sp>
      <p:sp>
        <p:nvSpPr>
          <p:cNvPr id="4" name="Θέση ημερομηνίας 3">
            <a:extLst>
              <a:ext uri="{FF2B5EF4-FFF2-40B4-BE49-F238E27FC236}">
                <a16:creationId xmlns:a16="http://schemas.microsoft.com/office/drawing/2014/main" id="{03B6F32D-9EEE-F88A-01FB-6939AC8D0CCF}"/>
              </a:ext>
            </a:extLst>
          </p:cNvPr>
          <p:cNvSpPr>
            <a:spLocks noGrp="1"/>
          </p:cNvSpPr>
          <p:nvPr>
            <p:ph type="dt" sz="half" idx="10"/>
          </p:nvPr>
        </p:nvSpPr>
        <p:spPr/>
        <p:txBody>
          <a:bodyPr/>
          <a:lstStyle/>
          <a:p>
            <a:pPr rtl="0"/>
            <a:fld id="{2E5D4927-68EC-45B9-B469-9E10DCA69DB7}" type="datetime1">
              <a:rPr lang="el-GR" smtClean="0"/>
              <a:t>3/11/2022</a:t>
            </a:fld>
            <a:endParaRPr lang="en-US" dirty="0"/>
          </a:p>
        </p:txBody>
      </p:sp>
      <p:sp>
        <p:nvSpPr>
          <p:cNvPr id="8" name="Τίτλος 1">
            <a:extLst>
              <a:ext uri="{FF2B5EF4-FFF2-40B4-BE49-F238E27FC236}">
                <a16:creationId xmlns:a16="http://schemas.microsoft.com/office/drawing/2014/main" id="{96CC3240-2B3B-9871-F309-75A285BB03CA}"/>
              </a:ext>
            </a:extLst>
          </p:cNvPr>
          <p:cNvSpPr txBox="1">
            <a:spLocks/>
          </p:cNvSpPr>
          <p:nvPr/>
        </p:nvSpPr>
        <p:spPr>
          <a:xfrm>
            <a:off x="644430" y="1890876"/>
            <a:ext cx="3657604" cy="449988"/>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2000" dirty="0" err="1">
                <a:solidFill>
                  <a:srgbClr val="00B0F0"/>
                </a:solidFill>
              </a:rPr>
              <a:t>ιΑΝ</a:t>
            </a:r>
            <a:r>
              <a:rPr lang="el-GR" sz="2000" dirty="0">
                <a:solidFill>
                  <a:srgbClr val="00B0F0"/>
                </a:solidFill>
              </a:rPr>
              <a:t>-ΣΕΠ 2022</a:t>
            </a:r>
          </a:p>
        </p:txBody>
      </p:sp>
    </p:spTree>
    <p:extLst>
      <p:ext uri="{BB962C8B-B14F-4D97-AF65-F5344CB8AC3E}">
        <p14:creationId xmlns:p14="http://schemas.microsoft.com/office/powerpoint/2010/main" val="3632400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ημερομηνίας 3">
            <a:extLst>
              <a:ext uri="{FF2B5EF4-FFF2-40B4-BE49-F238E27FC236}">
                <a16:creationId xmlns:a16="http://schemas.microsoft.com/office/drawing/2014/main" id="{E43F2600-E2CE-1E15-FFA6-5CAB8F0372EB}"/>
              </a:ext>
            </a:extLst>
          </p:cNvPr>
          <p:cNvSpPr>
            <a:spLocks noGrp="1"/>
          </p:cNvSpPr>
          <p:nvPr>
            <p:ph type="dt" sz="half" idx="10"/>
          </p:nvPr>
        </p:nvSpPr>
        <p:spPr/>
        <p:txBody>
          <a:bodyPr/>
          <a:lstStyle/>
          <a:p>
            <a:pPr rtl="0"/>
            <a:fld id="{2E5D4927-68EC-45B9-B469-9E10DCA69DB7}" type="datetime1">
              <a:rPr lang="el-GR" smtClean="0"/>
              <a:t>3/11/2022</a:t>
            </a:fld>
            <a:endParaRPr lang="en-US" dirty="0"/>
          </a:p>
        </p:txBody>
      </p:sp>
      <p:pic>
        <p:nvPicPr>
          <p:cNvPr id="8" name="Εικόνα 7">
            <a:extLst>
              <a:ext uri="{FF2B5EF4-FFF2-40B4-BE49-F238E27FC236}">
                <a16:creationId xmlns:a16="http://schemas.microsoft.com/office/drawing/2014/main" id="{6F254062-055F-65F6-D2B9-4E744AE8B4C3}"/>
              </a:ext>
            </a:extLst>
          </p:cNvPr>
          <p:cNvPicPr>
            <a:picLocks noChangeAspect="1"/>
          </p:cNvPicPr>
          <p:nvPr/>
        </p:nvPicPr>
        <p:blipFill>
          <a:blip r:embed="rId2"/>
          <a:stretch>
            <a:fillRect/>
          </a:stretch>
        </p:blipFill>
        <p:spPr>
          <a:xfrm>
            <a:off x="214022" y="248822"/>
            <a:ext cx="11763955" cy="6338054"/>
          </a:xfrm>
          <a:prstGeom prst="rect">
            <a:avLst/>
          </a:prstGeom>
        </p:spPr>
      </p:pic>
    </p:spTree>
    <p:extLst>
      <p:ext uri="{BB962C8B-B14F-4D97-AF65-F5344CB8AC3E}">
        <p14:creationId xmlns:p14="http://schemas.microsoft.com/office/powerpoint/2010/main" val="3807378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a:extLst>
              <a:ext uri="{FF2B5EF4-FFF2-40B4-BE49-F238E27FC236}">
                <a16:creationId xmlns:a16="http://schemas.microsoft.com/office/drawing/2014/main" id="{64267100-EE07-4FFD-B1A9-B6FF080C7A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8862" y="702156"/>
            <a:ext cx="8585170" cy="5932449"/>
          </a:xfrm>
        </p:spPr>
      </p:pic>
      <p:sp>
        <p:nvSpPr>
          <p:cNvPr id="4" name="Θέση ημερομηνίας 3">
            <a:extLst>
              <a:ext uri="{FF2B5EF4-FFF2-40B4-BE49-F238E27FC236}">
                <a16:creationId xmlns:a16="http://schemas.microsoft.com/office/drawing/2014/main" id="{7728256D-0ACE-9C23-3D6E-14BD6F6A8A3F}"/>
              </a:ext>
            </a:extLst>
          </p:cNvPr>
          <p:cNvSpPr>
            <a:spLocks noGrp="1"/>
          </p:cNvSpPr>
          <p:nvPr>
            <p:ph type="dt" sz="half" idx="10"/>
          </p:nvPr>
        </p:nvSpPr>
        <p:spPr/>
        <p:txBody>
          <a:bodyPr/>
          <a:lstStyle/>
          <a:p>
            <a:pPr rtl="0"/>
            <a:fld id="{2E5D4927-68EC-45B9-B469-9E10DCA69DB7}" type="datetime1">
              <a:rPr lang="el-GR" smtClean="0"/>
              <a:t>3/11/2022</a:t>
            </a:fld>
            <a:endParaRPr lang="en-US" dirty="0"/>
          </a:p>
        </p:txBody>
      </p:sp>
    </p:spTree>
    <p:extLst>
      <p:ext uri="{BB962C8B-B14F-4D97-AF65-F5344CB8AC3E}">
        <p14:creationId xmlns:p14="http://schemas.microsoft.com/office/powerpoint/2010/main" val="4081915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ημερομηνίας 3">
            <a:extLst>
              <a:ext uri="{FF2B5EF4-FFF2-40B4-BE49-F238E27FC236}">
                <a16:creationId xmlns:a16="http://schemas.microsoft.com/office/drawing/2014/main" id="{ACAE7F50-A999-0920-C28A-6830840F721F}"/>
              </a:ext>
            </a:extLst>
          </p:cNvPr>
          <p:cNvSpPr>
            <a:spLocks noGrp="1"/>
          </p:cNvSpPr>
          <p:nvPr>
            <p:ph type="dt" sz="half" idx="10"/>
          </p:nvPr>
        </p:nvSpPr>
        <p:spPr/>
        <p:txBody>
          <a:bodyPr/>
          <a:lstStyle/>
          <a:p>
            <a:pPr rtl="0"/>
            <a:fld id="{2E5D4927-68EC-45B9-B469-9E10DCA69DB7}" type="datetime1">
              <a:rPr lang="el-GR" smtClean="0"/>
              <a:t>3/11/2022</a:t>
            </a:fld>
            <a:endParaRPr lang="en-US" dirty="0"/>
          </a:p>
        </p:txBody>
      </p:sp>
      <p:pic>
        <p:nvPicPr>
          <p:cNvPr id="6" name="Εικόνα 5" descr="Εικόνα που περιέχει κείμενο, άτομο&#10;&#10;Περιγραφή που δημιουργήθηκε αυτόματα">
            <a:extLst>
              <a:ext uri="{FF2B5EF4-FFF2-40B4-BE49-F238E27FC236}">
                <a16:creationId xmlns:a16="http://schemas.microsoft.com/office/drawing/2014/main" id="{379CB218-93BF-93D2-F338-8ECA2312A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657814" y="646770"/>
            <a:ext cx="8088351" cy="6066263"/>
          </a:xfrm>
          <a:prstGeom prst="rect">
            <a:avLst/>
          </a:prstGeom>
        </p:spPr>
      </p:pic>
    </p:spTree>
    <p:extLst>
      <p:ext uri="{BB962C8B-B14F-4D97-AF65-F5344CB8AC3E}">
        <p14:creationId xmlns:p14="http://schemas.microsoft.com/office/powerpoint/2010/main" val="592720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562972-3449-42D1-8185-B4BEFD52AB44}"/>
              </a:ext>
            </a:extLst>
          </p:cNvPr>
          <p:cNvSpPr>
            <a:spLocks noGrp="1"/>
          </p:cNvSpPr>
          <p:nvPr>
            <p:ph type="title"/>
          </p:nvPr>
        </p:nvSpPr>
        <p:spPr/>
        <p:txBody>
          <a:bodyPr rtlCol="0"/>
          <a:lstStyle/>
          <a:p>
            <a:pPr rtl="0"/>
            <a:r>
              <a:rPr lang="el" sz="2800" b="1" dirty="0"/>
              <a:t>ΑΠΟΛΟΓΙΣΜΟΣ ΔΡΑΣΗΣ 2021-2022</a:t>
            </a:r>
            <a:endParaRPr lang="el" b="1" dirty="0"/>
          </a:p>
        </p:txBody>
      </p:sp>
      <p:graphicFrame>
        <p:nvGraphicFramePr>
          <p:cNvPr id="4" name="Θέση περιεχομένου 2">
            <a:extLst>
              <a:ext uri="{FF2B5EF4-FFF2-40B4-BE49-F238E27FC236}">
                <a16:creationId xmlns:a16="http://schemas.microsoft.com/office/drawing/2014/main" id="{FF3F0D82-0AA6-45C3-8367-955CBFA02ED6}"/>
              </a:ext>
            </a:extLst>
          </p:cNvPr>
          <p:cNvGraphicFramePr>
            <a:graphicFrameLocks noGrp="1"/>
          </p:cNvGraphicFramePr>
          <p:nvPr>
            <p:ph idx="1"/>
            <p:extLst>
              <p:ext uri="{D42A27DB-BD31-4B8C-83A1-F6EECF244321}">
                <p14:modId xmlns:p14="http://schemas.microsoft.com/office/powerpoint/2010/main" val="848884233"/>
              </p:ext>
            </p:extLst>
          </p:nvPr>
        </p:nvGraphicFramePr>
        <p:xfrm>
          <a:off x="580858" y="2319261"/>
          <a:ext cx="11029950" cy="3633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784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27B439-23ED-3CF3-7B6A-65236369900D}"/>
              </a:ext>
            </a:extLst>
          </p:cNvPr>
          <p:cNvSpPr>
            <a:spLocks noGrp="1"/>
          </p:cNvSpPr>
          <p:nvPr>
            <p:ph type="title"/>
          </p:nvPr>
        </p:nvSpPr>
        <p:spPr/>
        <p:txBody>
          <a:bodyPr/>
          <a:lstStyle/>
          <a:p>
            <a:r>
              <a:rPr lang="el-GR" b="1" dirty="0"/>
              <a:t>ΝΟΜΟΣ </a:t>
            </a:r>
            <a:r>
              <a:rPr lang="el-GR" b="1" dirty="0" err="1"/>
              <a:t>ΓιΑ</a:t>
            </a:r>
            <a:r>
              <a:rPr lang="el-GR" dirty="0"/>
              <a:t> </a:t>
            </a:r>
            <a:r>
              <a:rPr lang="en-US" dirty="0"/>
              <a:t>SPIN-OFFS</a:t>
            </a:r>
            <a:endParaRPr lang="el-GR" dirty="0"/>
          </a:p>
        </p:txBody>
      </p:sp>
      <p:sp>
        <p:nvSpPr>
          <p:cNvPr id="3" name="Θέση περιεχομένου 2">
            <a:extLst>
              <a:ext uri="{FF2B5EF4-FFF2-40B4-BE49-F238E27FC236}">
                <a16:creationId xmlns:a16="http://schemas.microsoft.com/office/drawing/2014/main" id="{5A39E647-1131-1E2D-5DF1-CE3B7823A6C9}"/>
              </a:ext>
            </a:extLst>
          </p:cNvPr>
          <p:cNvSpPr>
            <a:spLocks noGrp="1"/>
          </p:cNvSpPr>
          <p:nvPr>
            <p:ph idx="1"/>
          </p:nvPr>
        </p:nvSpPr>
        <p:spPr/>
        <p:txBody>
          <a:bodyPr>
            <a:normAutofit/>
          </a:bodyPr>
          <a:lstStyle/>
          <a:p>
            <a:r>
              <a:rPr lang="el-GR" sz="2000" dirty="0"/>
              <a:t>Σύνταξη σχεδίου νόμου</a:t>
            </a:r>
          </a:p>
          <a:p>
            <a:r>
              <a:rPr lang="el-GR" sz="2000" dirty="0"/>
              <a:t>Συνεργασία με Υπουργείο Παιδείας για διατύπωση συγκεκριμένων διατάξεων</a:t>
            </a:r>
          </a:p>
          <a:p>
            <a:r>
              <a:rPr lang="el-GR" sz="2000" dirty="0"/>
              <a:t>Υποστήριξη της δημόσιας διαβούλευσης και συζήτησης στη Βουλή</a:t>
            </a:r>
          </a:p>
          <a:p>
            <a:r>
              <a:rPr lang="el-GR" sz="2000" dirty="0"/>
              <a:t>Ψήφιση νόμου (Νοε 2021)</a:t>
            </a:r>
            <a:endParaRPr lang="en-US" sz="2000" dirty="0"/>
          </a:p>
          <a:p>
            <a:endParaRPr lang="en-US" sz="2000" dirty="0"/>
          </a:p>
          <a:p>
            <a:endParaRPr lang="en-US" sz="2000" dirty="0"/>
          </a:p>
          <a:p>
            <a:pPr marL="0" indent="0">
              <a:buNone/>
            </a:pPr>
            <a:r>
              <a:rPr lang="el-GR" sz="2000" u="sng" dirty="0"/>
              <a:t>Μέλη ΤΕΣ-Κύριοι Εισηγητές/Συντονιστές</a:t>
            </a:r>
            <a:r>
              <a:rPr lang="el-GR" sz="2000" dirty="0"/>
              <a:t>:  Φαίη Ορφανού, Σοφία Τσακίρη</a:t>
            </a:r>
          </a:p>
          <a:p>
            <a:endParaRPr lang="el-GR" sz="2000" dirty="0"/>
          </a:p>
        </p:txBody>
      </p:sp>
      <p:sp>
        <p:nvSpPr>
          <p:cNvPr id="4" name="Θέση ημερομηνίας 3">
            <a:extLst>
              <a:ext uri="{FF2B5EF4-FFF2-40B4-BE49-F238E27FC236}">
                <a16:creationId xmlns:a16="http://schemas.microsoft.com/office/drawing/2014/main" id="{03B6F32D-9EEE-F88A-01FB-6939AC8D0CCF}"/>
              </a:ext>
            </a:extLst>
          </p:cNvPr>
          <p:cNvSpPr>
            <a:spLocks noGrp="1"/>
          </p:cNvSpPr>
          <p:nvPr>
            <p:ph type="dt" sz="half" idx="10"/>
          </p:nvPr>
        </p:nvSpPr>
        <p:spPr/>
        <p:txBody>
          <a:bodyPr/>
          <a:lstStyle/>
          <a:p>
            <a:pPr rtl="0"/>
            <a:fld id="{2E5D4927-68EC-45B9-B469-9E10DCA69DB7}" type="datetime1">
              <a:rPr lang="el-GR" smtClean="0"/>
              <a:t>3/11/2022</a:t>
            </a:fld>
            <a:endParaRPr lang="en-US" dirty="0"/>
          </a:p>
        </p:txBody>
      </p:sp>
      <p:sp>
        <p:nvSpPr>
          <p:cNvPr id="8" name="Τίτλος 1">
            <a:extLst>
              <a:ext uri="{FF2B5EF4-FFF2-40B4-BE49-F238E27FC236}">
                <a16:creationId xmlns:a16="http://schemas.microsoft.com/office/drawing/2014/main" id="{96CC3240-2B3B-9871-F309-75A285BB03CA}"/>
              </a:ext>
            </a:extLst>
          </p:cNvPr>
          <p:cNvSpPr txBox="1">
            <a:spLocks/>
          </p:cNvSpPr>
          <p:nvPr/>
        </p:nvSpPr>
        <p:spPr>
          <a:xfrm>
            <a:off x="644430" y="1890876"/>
            <a:ext cx="3657604" cy="449988"/>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2000" dirty="0" err="1">
                <a:solidFill>
                  <a:srgbClr val="00B0F0"/>
                </a:solidFill>
              </a:rPr>
              <a:t>ιΑΝ</a:t>
            </a:r>
            <a:r>
              <a:rPr lang="el-GR" sz="2000" dirty="0">
                <a:solidFill>
                  <a:srgbClr val="00B0F0"/>
                </a:solidFill>
              </a:rPr>
              <a:t>-Νοε 2021</a:t>
            </a:r>
          </a:p>
        </p:txBody>
      </p:sp>
    </p:spTree>
    <p:extLst>
      <p:ext uri="{BB962C8B-B14F-4D97-AF65-F5344CB8AC3E}">
        <p14:creationId xmlns:p14="http://schemas.microsoft.com/office/powerpoint/2010/main" val="1612707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27B439-23ED-3CF3-7B6A-65236369900D}"/>
              </a:ext>
            </a:extLst>
          </p:cNvPr>
          <p:cNvSpPr>
            <a:spLocks noGrp="1"/>
          </p:cNvSpPr>
          <p:nvPr>
            <p:ph type="title"/>
          </p:nvPr>
        </p:nvSpPr>
        <p:spPr/>
        <p:txBody>
          <a:bodyPr/>
          <a:lstStyle/>
          <a:p>
            <a:r>
              <a:rPr lang="el-GR" b="1" dirty="0"/>
              <a:t>ΠΡΟΣΚΛΗΣΗ </a:t>
            </a:r>
            <a:r>
              <a:rPr lang="el-GR" b="1" dirty="0" err="1"/>
              <a:t>ΓιΑ</a:t>
            </a:r>
            <a:r>
              <a:rPr lang="el-GR" b="1" dirty="0"/>
              <a:t> ΓΡΑΦΕΙΑ ΜΕΤΑΦΟΡΑΣ ΤΕΧΝΟΛΟΓΙΑΣ</a:t>
            </a:r>
          </a:p>
        </p:txBody>
      </p:sp>
      <p:sp>
        <p:nvSpPr>
          <p:cNvPr id="3" name="Θέση περιεχομένου 2">
            <a:extLst>
              <a:ext uri="{FF2B5EF4-FFF2-40B4-BE49-F238E27FC236}">
                <a16:creationId xmlns:a16="http://schemas.microsoft.com/office/drawing/2014/main" id="{5A39E647-1131-1E2D-5DF1-CE3B7823A6C9}"/>
              </a:ext>
            </a:extLst>
          </p:cNvPr>
          <p:cNvSpPr>
            <a:spLocks noGrp="1"/>
          </p:cNvSpPr>
          <p:nvPr>
            <p:ph idx="1"/>
          </p:nvPr>
        </p:nvSpPr>
        <p:spPr/>
        <p:txBody>
          <a:bodyPr>
            <a:normAutofit/>
          </a:bodyPr>
          <a:lstStyle/>
          <a:p>
            <a:r>
              <a:rPr lang="el-GR" sz="2000" dirty="0"/>
              <a:t>Σύνταξη κειμένου πρόσκλησης για τη στήριξη Γραφείων Μεταφοράς Τεχνολογίας</a:t>
            </a:r>
          </a:p>
          <a:p>
            <a:r>
              <a:rPr lang="el-GR" sz="2000" dirty="0"/>
              <a:t>Καθορισμός κριτηρίων αξιολόγησης</a:t>
            </a:r>
          </a:p>
          <a:p>
            <a:r>
              <a:rPr lang="el-GR" sz="2000" dirty="0"/>
              <a:t>Ενθάρρυνση συνεργατικών δομών/ δικτύων στη Μεταφορά Τεχνολογίας</a:t>
            </a:r>
          </a:p>
          <a:p>
            <a:r>
              <a:rPr lang="el-GR" sz="2000" dirty="0"/>
              <a:t>Δημοσίευση πρόσκλησης (Αυγ 2021)</a:t>
            </a:r>
          </a:p>
          <a:p>
            <a:endParaRPr lang="el-GR" sz="2000" dirty="0"/>
          </a:p>
          <a:p>
            <a:pPr marL="0" indent="0">
              <a:buNone/>
            </a:pPr>
            <a:r>
              <a:rPr lang="el-GR" sz="2000" u="sng" dirty="0"/>
              <a:t>Μέλη ΤΕΣ-Κύριοι Εισηγητές/Συντονιστές</a:t>
            </a:r>
            <a:r>
              <a:rPr lang="el-GR" sz="2000" dirty="0"/>
              <a:t>:  Αθηνά Οικονομίδου</a:t>
            </a:r>
          </a:p>
          <a:p>
            <a:endParaRPr lang="el-GR" sz="2000" dirty="0"/>
          </a:p>
        </p:txBody>
      </p:sp>
      <p:sp>
        <p:nvSpPr>
          <p:cNvPr id="4" name="Θέση ημερομηνίας 3">
            <a:extLst>
              <a:ext uri="{FF2B5EF4-FFF2-40B4-BE49-F238E27FC236}">
                <a16:creationId xmlns:a16="http://schemas.microsoft.com/office/drawing/2014/main" id="{03B6F32D-9EEE-F88A-01FB-6939AC8D0CCF}"/>
              </a:ext>
            </a:extLst>
          </p:cNvPr>
          <p:cNvSpPr>
            <a:spLocks noGrp="1"/>
          </p:cNvSpPr>
          <p:nvPr>
            <p:ph type="dt" sz="half" idx="10"/>
          </p:nvPr>
        </p:nvSpPr>
        <p:spPr/>
        <p:txBody>
          <a:bodyPr/>
          <a:lstStyle/>
          <a:p>
            <a:pPr rtl="0"/>
            <a:fld id="{2E5D4927-68EC-45B9-B469-9E10DCA69DB7}" type="datetime1">
              <a:rPr lang="el-GR" smtClean="0"/>
              <a:t>3/11/2022</a:t>
            </a:fld>
            <a:endParaRPr lang="en-US" dirty="0"/>
          </a:p>
        </p:txBody>
      </p:sp>
      <p:sp>
        <p:nvSpPr>
          <p:cNvPr id="8" name="Τίτλος 1">
            <a:extLst>
              <a:ext uri="{FF2B5EF4-FFF2-40B4-BE49-F238E27FC236}">
                <a16:creationId xmlns:a16="http://schemas.microsoft.com/office/drawing/2014/main" id="{96CC3240-2B3B-9871-F309-75A285BB03CA}"/>
              </a:ext>
            </a:extLst>
          </p:cNvPr>
          <p:cNvSpPr txBox="1">
            <a:spLocks/>
          </p:cNvSpPr>
          <p:nvPr/>
        </p:nvSpPr>
        <p:spPr>
          <a:xfrm>
            <a:off x="644430" y="1890876"/>
            <a:ext cx="3657604" cy="449988"/>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2000" dirty="0" err="1">
                <a:solidFill>
                  <a:srgbClr val="00B0F0"/>
                </a:solidFill>
              </a:rPr>
              <a:t>ιΑΝ</a:t>
            </a:r>
            <a:r>
              <a:rPr lang="el-GR" sz="2000" dirty="0">
                <a:solidFill>
                  <a:srgbClr val="00B0F0"/>
                </a:solidFill>
              </a:rPr>
              <a:t>-ΑΥΓ 2021</a:t>
            </a:r>
          </a:p>
        </p:txBody>
      </p:sp>
    </p:spTree>
    <p:extLst>
      <p:ext uri="{BB962C8B-B14F-4D97-AF65-F5344CB8AC3E}">
        <p14:creationId xmlns:p14="http://schemas.microsoft.com/office/powerpoint/2010/main" val="2816315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27B439-23ED-3CF3-7B6A-65236369900D}"/>
              </a:ext>
            </a:extLst>
          </p:cNvPr>
          <p:cNvSpPr>
            <a:spLocks noGrp="1"/>
          </p:cNvSpPr>
          <p:nvPr>
            <p:ph type="title"/>
          </p:nvPr>
        </p:nvSpPr>
        <p:spPr/>
        <p:txBody>
          <a:bodyPr/>
          <a:lstStyle/>
          <a:p>
            <a:r>
              <a:rPr lang="el-GR" b="1" dirty="0"/>
              <a:t>ΠΡΟΤΑΣΕΙΣ ΓΙΑ ΔΙΑΝΟΗΤΙΚΗ ΙΔΙΟΚΤΗΣΙΑ</a:t>
            </a:r>
          </a:p>
        </p:txBody>
      </p:sp>
      <p:sp>
        <p:nvSpPr>
          <p:cNvPr id="3" name="Θέση περιεχομένου 2">
            <a:extLst>
              <a:ext uri="{FF2B5EF4-FFF2-40B4-BE49-F238E27FC236}">
                <a16:creationId xmlns:a16="http://schemas.microsoft.com/office/drawing/2014/main" id="{5A39E647-1131-1E2D-5DF1-CE3B7823A6C9}"/>
              </a:ext>
            </a:extLst>
          </p:cNvPr>
          <p:cNvSpPr>
            <a:spLocks noGrp="1"/>
          </p:cNvSpPr>
          <p:nvPr>
            <p:ph idx="1"/>
          </p:nvPr>
        </p:nvSpPr>
        <p:spPr/>
        <p:txBody>
          <a:bodyPr>
            <a:normAutofit/>
          </a:bodyPr>
          <a:lstStyle/>
          <a:p>
            <a:r>
              <a:rPr lang="el-GR" sz="2000" dirty="0"/>
              <a:t>Ιδιοκτησιακό καθεστώς για Διανοητική Ιδιοκτησία – Ποιος έχει την ευθύνη διαχείρισης</a:t>
            </a:r>
          </a:p>
          <a:p>
            <a:r>
              <a:rPr lang="el-GR" sz="2000" dirty="0"/>
              <a:t>Προστασία ευρεσιτεχνιών</a:t>
            </a:r>
          </a:p>
          <a:p>
            <a:r>
              <a:rPr lang="el-GR" sz="2000" dirty="0"/>
              <a:t>Χρήση αναγνωρισμένων Συμβούλων Ευρεσιτεχνίας </a:t>
            </a:r>
          </a:p>
          <a:p>
            <a:r>
              <a:rPr lang="el-GR" sz="2000" dirty="0"/>
              <a:t>Χρηματοδότηση των εξόδων για προστασία της βιομηχανικής ιδιοκτησίας</a:t>
            </a:r>
          </a:p>
          <a:p>
            <a:r>
              <a:rPr lang="el-GR" sz="2000" dirty="0"/>
              <a:t>… </a:t>
            </a:r>
          </a:p>
          <a:p>
            <a:endParaRPr lang="el-GR" sz="2000" dirty="0"/>
          </a:p>
          <a:p>
            <a:pPr marL="0" indent="0">
              <a:buNone/>
            </a:pPr>
            <a:r>
              <a:rPr lang="el-GR" sz="2000" u="sng" dirty="0"/>
              <a:t>Μέλη ΤΕΣ-Κύριοι Εισηγητές/Συντονιστές</a:t>
            </a:r>
            <a:r>
              <a:rPr lang="el-GR" sz="2000" dirty="0"/>
              <a:t>:  Δημήτρης </a:t>
            </a:r>
            <a:r>
              <a:rPr lang="el-GR" sz="2000" dirty="0" err="1"/>
              <a:t>Κουζέλης</a:t>
            </a:r>
            <a:r>
              <a:rPr lang="el-GR" sz="2000" dirty="0"/>
              <a:t>, Αθηνά Οικονομίδου</a:t>
            </a:r>
          </a:p>
        </p:txBody>
      </p:sp>
      <p:sp>
        <p:nvSpPr>
          <p:cNvPr id="4" name="Θέση ημερομηνίας 3">
            <a:extLst>
              <a:ext uri="{FF2B5EF4-FFF2-40B4-BE49-F238E27FC236}">
                <a16:creationId xmlns:a16="http://schemas.microsoft.com/office/drawing/2014/main" id="{03B6F32D-9EEE-F88A-01FB-6939AC8D0CCF}"/>
              </a:ext>
            </a:extLst>
          </p:cNvPr>
          <p:cNvSpPr>
            <a:spLocks noGrp="1"/>
          </p:cNvSpPr>
          <p:nvPr>
            <p:ph type="dt" sz="half" idx="10"/>
          </p:nvPr>
        </p:nvSpPr>
        <p:spPr/>
        <p:txBody>
          <a:bodyPr/>
          <a:lstStyle/>
          <a:p>
            <a:pPr rtl="0"/>
            <a:fld id="{2E5D4927-68EC-45B9-B469-9E10DCA69DB7}" type="datetime1">
              <a:rPr lang="el-GR" smtClean="0"/>
              <a:t>3/11/2022</a:t>
            </a:fld>
            <a:endParaRPr lang="en-US" dirty="0"/>
          </a:p>
        </p:txBody>
      </p:sp>
      <p:sp>
        <p:nvSpPr>
          <p:cNvPr id="8" name="Τίτλος 1">
            <a:extLst>
              <a:ext uri="{FF2B5EF4-FFF2-40B4-BE49-F238E27FC236}">
                <a16:creationId xmlns:a16="http://schemas.microsoft.com/office/drawing/2014/main" id="{96CC3240-2B3B-9871-F309-75A285BB03CA}"/>
              </a:ext>
            </a:extLst>
          </p:cNvPr>
          <p:cNvSpPr txBox="1">
            <a:spLocks/>
          </p:cNvSpPr>
          <p:nvPr/>
        </p:nvSpPr>
        <p:spPr>
          <a:xfrm>
            <a:off x="644430" y="1890876"/>
            <a:ext cx="3657604" cy="449988"/>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2000" dirty="0" err="1">
                <a:solidFill>
                  <a:srgbClr val="00B0F0"/>
                </a:solidFill>
              </a:rPr>
              <a:t>ιΑΝ</a:t>
            </a:r>
            <a:r>
              <a:rPr lang="el-GR" sz="2000" dirty="0">
                <a:solidFill>
                  <a:srgbClr val="00B0F0"/>
                </a:solidFill>
              </a:rPr>
              <a:t>-ΟΚΤ 2022</a:t>
            </a:r>
          </a:p>
        </p:txBody>
      </p:sp>
    </p:spTree>
    <p:extLst>
      <p:ext uri="{BB962C8B-B14F-4D97-AF65-F5344CB8AC3E}">
        <p14:creationId xmlns:p14="http://schemas.microsoft.com/office/powerpoint/2010/main" val="1541338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6EBA23-4F03-F95A-4519-50F59F87C3F1}"/>
              </a:ext>
            </a:extLst>
          </p:cNvPr>
          <p:cNvSpPr>
            <a:spLocks noGrp="1"/>
          </p:cNvSpPr>
          <p:nvPr>
            <p:ph type="title"/>
          </p:nvPr>
        </p:nvSpPr>
        <p:spPr>
          <a:xfrm>
            <a:off x="581192" y="702156"/>
            <a:ext cx="11029616" cy="894327"/>
          </a:xfrm>
        </p:spPr>
        <p:txBody>
          <a:bodyPr>
            <a:normAutofit fontScale="90000"/>
          </a:bodyPr>
          <a:lstStyle/>
          <a:p>
            <a:r>
              <a:rPr lang="el-GR" b="1" dirty="0" err="1"/>
              <a:t>Ποιοσ</a:t>
            </a:r>
            <a:r>
              <a:rPr lang="el-GR" b="1" dirty="0"/>
              <a:t> </a:t>
            </a:r>
            <a:r>
              <a:rPr lang="el-GR" b="1" dirty="0" err="1"/>
              <a:t>εχει</a:t>
            </a:r>
            <a:r>
              <a:rPr lang="el-GR" b="1" dirty="0"/>
              <a:t> την </a:t>
            </a:r>
            <a:r>
              <a:rPr lang="el-GR" b="1" dirty="0" err="1"/>
              <a:t>ευθυνη</a:t>
            </a:r>
            <a:r>
              <a:rPr lang="el-GR" b="1" dirty="0"/>
              <a:t> </a:t>
            </a:r>
            <a:r>
              <a:rPr lang="el-GR" b="1" dirty="0" err="1"/>
              <a:t>διαχειρισης</a:t>
            </a:r>
            <a:r>
              <a:rPr lang="el-GR" b="1" dirty="0"/>
              <a:t> της </a:t>
            </a:r>
            <a:r>
              <a:rPr lang="el-GR" b="1" dirty="0" err="1"/>
              <a:t>διανοητικησ</a:t>
            </a:r>
            <a:r>
              <a:rPr lang="el-GR" b="1" dirty="0"/>
              <a:t> </a:t>
            </a:r>
            <a:r>
              <a:rPr lang="el-GR" b="1" dirty="0" err="1"/>
              <a:t>ιδιοκτησιασ</a:t>
            </a:r>
            <a:r>
              <a:rPr lang="el-GR" b="1" dirty="0"/>
              <a:t>;</a:t>
            </a:r>
          </a:p>
        </p:txBody>
      </p:sp>
      <p:sp>
        <p:nvSpPr>
          <p:cNvPr id="4" name="Θέση ημερομηνίας 3">
            <a:extLst>
              <a:ext uri="{FF2B5EF4-FFF2-40B4-BE49-F238E27FC236}">
                <a16:creationId xmlns:a16="http://schemas.microsoft.com/office/drawing/2014/main" id="{2ADF65AF-DF38-F3AD-0F4A-F31D99660480}"/>
              </a:ext>
            </a:extLst>
          </p:cNvPr>
          <p:cNvSpPr>
            <a:spLocks noGrp="1"/>
          </p:cNvSpPr>
          <p:nvPr>
            <p:ph type="dt" sz="half" idx="10"/>
          </p:nvPr>
        </p:nvSpPr>
        <p:spPr/>
        <p:txBody>
          <a:bodyPr/>
          <a:lstStyle/>
          <a:p>
            <a:pPr rtl="0"/>
            <a:fld id="{2E5D4927-68EC-45B9-B469-9E10DCA69DB7}" type="datetime1">
              <a:rPr lang="el-GR" smtClean="0"/>
              <a:t>3/11/2022</a:t>
            </a:fld>
            <a:endParaRPr lang="en-US" dirty="0"/>
          </a:p>
        </p:txBody>
      </p:sp>
      <p:pic>
        <p:nvPicPr>
          <p:cNvPr id="6" name="Εικόνα 5">
            <a:extLst>
              <a:ext uri="{FF2B5EF4-FFF2-40B4-BE49-F238E27FC236}">
                <a16:creationId xmlns:a16="http://schemas.microsoft.com/office/drawing/2014/main" id="{9911136D-2CE2-8B5B-F8AC-CBA306531C3F}"/>
              </a:ext>
            </a:extLst>
          </p:cNvPr>
          <p:cNvPicPr>
            <a:picLocks noChangeAspect="1"/>
          </p:cNvPicPr>
          <p:nvPr/>
        </p:nvPicPr>
        <p:blipFill>
          <a:blip r:embed="rId2"/>
          <a:stretch>
            <a:fillRect/>
          </a:stretch>
        </p:blipFill>
        <p:spPr>
          <a:xfrm>
            <a:off x="714375" y="1596483"/>
            <a:ext cx="10763250" cy="4267200"/>
          </a:xfrm>
          <a:prstGeom prst="rect">
            <a:avLst/>
          </a:prstGeom>
        </p:spPr>
      </p:pic>
    </p:spTree>
    <p:extLst>
      <p:ext uri="{BB962C8B-B14F-4D97-AF65-F5344CB8AC3E}">
        <p14:creationId xmlns:p14="http://schemas.microsoft.com/office/powerpoint/2010/main" val="3877476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27B439-23ED-3CF3-7B6A-65236369900D}"/>
              </a:ext>
            </a:extLst>
          </p:cNvPr>
          <p:cNvSpPr>
            <a:spLocks noGrp="1"/>
          </p:cNvSpPr>
          <p:nvPr>
            <p:ph type="title"/>
          </p:nvPr>
        </p:nvSpPr>
        <p:spPr/>
        <p:txBody>
          <a:bodyPr/>
          <a:lstStyle/>
          <a:p>
            <a:r>
              <a:rPr lang="el-GR" b="1" dirty="0"/>
              <a:t>ΚΑΤΕΥΘΥΝΣΕΙΣ ΓΙΑ ΚΑΝΟΝΙΣΜΟ ΜΕΤΑΦΟΡΑΣ ΤΕΧΝΟΛΟΓΙΑΣ</a:t>
            </a:r>
          </a:p>
        </p:txBody>
      </p:sp>
      <p:sp>
        <p:nvSpPr>
          <p:cNvPr id="3" name="Θέση περιεχομένου 2">
            <a:extLst>
              <a:ext uri="{FF2B5EF4-FFF2-40B4-BE49-F238E27FC236}">
                <a16:creationId xmlns:a16="http://schemas.microsoft.com/office/drawing/2014/main" id="{5A39E647-1131-1E2D-5DF1-CE3B7823A6C9}"/>
              </a:ext>
            </a:extLst>
          </p:cNvPr>
          <p:cNvSpPr>
            <a:spLocks noGrp="1"/>
          </p:cNvSpPr>
          <p:nvPr>
            <p:ph idx="1"/>
          </p:nvPr>
        </p:nvSpPr>
        <p:spPr/>
        <p:txBody>
          <a:bodyPr>
            <a:normAutofit/>
          </a:bodyPr>
          <a:lstStyle/>
          <a:p>
            <a:r>
              <a:rPr lang="el-GR" sz="2000" dirty="0"/>
              <a:t>Σύνταξη προτάσεων για Κανονισμό Μεταφοράς Τεχνολογίας</a:t>
            </a:r>
          </a:p>
          <a:p>
            <a:r>
              <a:rPr lang="el-GR" sz="2000" dirty="0"/>
              <a:t>Αποστολή αυτών από το Υπουργείο στα Πανεπιστήμια/ Ερευνητικά Κέντρα</a:t>
            </a:r>
          </a:p>
          <a:p>
            <a:pPr marL="0" indent="0">
              <a:buNone/>
            </a:pPr>
            <a:endParaRPr lang="el-GR" sz="2000" dirty="0"/>
          </a:p>
          <a:p>
            <a:pPr marL="0" indent="0">
              <a:buNone/>
            </a:pPr>
            <a:r>
              <a:rPr lang="el-GR" sz="2000" u="sng" dirty="0"/>
              <a:t>Μέλη ΤΕΣ-Κύριοι Εισηγητές/Συντονιστές</a:t>
            </a:r>
            <a:r>
              <a:rPr lang="el-GR" sz="2000" dirty="0"/>
              <a:t>:  Σοφία Τσακίρη</a:t>
            </a:r>
          </a:p>
          <a:p>
            <a:pPr marL="0" indent="0">
              <a:buNone/>
            </a:pPr>
            <a:endParaRPr lang="el-GR" sz="2000" dirty="0"/>
          </a:p>
        </p:txBody>
      </p:sp>
      <p:sp>
        <p:nvSpPr>
          <p:cNvPr id="4" name="Θέση ημερομηνίας 3">
            <a:extLst>
              <a:ext uri="{FF2B5EF4-FFF2-40B4-BE49-F238E27FC236}">
                <a16:creationId xmlns:a16="http://schemas.microsoft.com/office/drawing/2014/main" id="{03B6F32D-9EEE-F88A-01FB-6939AC8D0CCF}"/>
              </a:ext>
            </a:extLst>
          </p:cNvPr>
          <p:cNvSpPr>
            <a:spLocks noGrp="1"/>
          </p:cNvSpPr>
          <p:nvPr>
            <p:ph type="dt" sz="half" idx="10"/>
          </p:nvPr>
        </p:nvSpPr>
        <p:spPr/>
        <p:txBody>
          <a:bodyPr/>
          <a:lstStyle/>
          <a:p>
            <a:pPr rtl="0"/>
            <a:fld id="{2E5D4927-68EC-45B9-B469-9E10DCA69DB7}" type="datetime1">
              <a:rPr lang="el-GR" smtClean="0"/>
              <a:t>3/11/2022</a:t>
            </a:fld>
            <a:endParaRPr lang="en-US" dirty="0"/>
          </a:p>
        </p:txBody>
      </p:sp>
      <p:sp>
        <p:nvSpPr>
          <p:cNvPr id="8" name="Τίτλος 1">
            <a:extLst>
              <a:ext uri="{FF2B5EF4-FFF2-40B4-BE49-F238E27FC236}">
                <a16:creationId xmlns:a16="http://schemas.microsoft.com/office/drawing/2014/main" id="{96CC3240-2B3B-9871-F309-75A285BB03CA}"/>
              </a:ext>
            </a:extLst>
          </p:cNvPr>
          <p:cNvSpPr txBox="1">
            <a:spLocks/>
          </p:cNvSpPr>
          <p:nvPr/>
        </p:nvSpPr>
        <p:spPr>
          <a:xfrm>
            <a:off x="644430" y="1890876"/>
            <a:ext cx="3657604" cy="449988"/>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2000" dirty="0" err="1">
                <a:solidFill>
                  <a:srgbClr val="00B0F0"/>
                </a:solidFill>
              </a:rPr>
              <a:t>ιΑΝ</a:t>
            </a:r>
            <a:r>
              <a:rPr lang="el-GR" sz="2000" dirty="0">
                <a:solidFill>
                  <a:srgbClr val="00B0F0"/>
                </a:solidFill>
              </a:rPr>
              <a:t>-ΙΟΥΝ 2022</a:t>
            </a:r>
          </a:p>
        </p:txBody>
      </p:sp>
    </p:spTree>
    <p:extLst>
      <p:ext uri="{BB962C8B-B14F-4D97-AF65-F5344CB8AC3E}">
        <p14:creationId xmlns:p14="http://schemas.microsoft.com/office/powerpoint/2010/main" val="601351474"/>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8803_TF33552983" id="{71E33055-78ED-409A-99D6-72186EF4661B}" vid="{DD3F9B86-7D97-4C59-B572-1430573913D5}"/>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{DF184C73-6CAF-41C5-9546-E3777BDEFED7}tf33552983_win32</Template>
  <TotalTime>114</TotalTime>
  <Words>276</Words>
  <Application>Microsoft Office PowerPoint</Application>
  <PresentationFormat>Ευρεία οθόνη</PresentationFormat>
  <Paragraphs>61</Paragraphs>
  <Slides>11</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11</vt:i4>
      </vt:variant>
    </vt:vector>
  </HeadingPairs>
  <TitlesOfParts>
    <vt:vector size="17" baseType="lpstr">
      <vt:lpstr>Calibri</vt:lpstr>
      <vt:lpstr>Corbel</vt:lpstr>
      <vt:lpstr>Franklin Gothic Book</vt:lpstr>
      <vt:lpstr>Franklin Gothic Demi</vt:lpstr>
      <vt:lpstr>Wingdings 2</vt:lpstr>
      <vt:lpstr>DividendVTI</vt:lpstr>
      <vt:lpstr>ΤΟΜΕΑΚΟ ΕΠΙΣΤΗΜΟΝΙΟ ΣΥΜΒΟΥΛΙΟ ΜΕΤΑΦΟΡΑΣ ΤΕΧΝΟΛΟΓΙΑΣ &amp; ΔΙΑΝΟΗΤΙΚΗΣ ΙΔΙΟΚΤΗΣΙΑΣ</vt:lpstr>
      <vt:lpstr>Παρουσίαση του PowerPoint</vt:lpstr>
      <vt:lpstr>Παρουσίαση του PowerPoint</vt:lpstr>
      <vt:lpstr>ΑΠΟΛΟΓΙΣΜΟΣ ΔΡΑΣΗΣ 2021-2022</vt:lpstr>
      <vt:lpstr>ΝΟΜΟΣ ΓιΑ SPIN-OFFS</vt:lpstr>
      <vt:lpstr>ΠΡΟΣΚΛΗΣΗ ΓιΑ ΓΡΑΦΕΙΑ ΜΕΤΑΦΟΡΑΣ ΤΕΧΝΟΛΟΓΙΑΣ</vt:lpstr>
      <vt:lpstr>ΠΡΟΤΑΣΕΙΣ ΓΙΑ ΔΙΑΝΟΗΤΙΚΗ ΙΔΙΟΚΤΗΣΙΑ</vt:lpstr>
      <vt:lpstr>Ποιοσ εχει την ευθυνη διαχειρισης της διανοητικησ ιδιοκτησιασ;</vt:lpstr>
      <vt:lpstr>ΚΑΤΕΥΘΥΝΣΕΙΣ ΓΙΑ ΚΑΝΟΝΙΣΜΟ ΜΕΤΑΦΟΡΑΣ ΤΕΧΝΟΛΟΓΙΑΣ</vt:lpstr>
      <vt:lpstr>ΠΡΟΤΑΣΕΙΣ ΓΙΑ ΦΟΡΟΛΟΓΙΚΑ/ ΘΕΜΑΤΑ ΣΥΜΒΑΣΕΩΝ</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Katerina Pramatari</dc:creator>
  <cp:lastModifiedBy>Katerina Pramatari</cp:lastModifiedBy>
  <cp:revision>7</cp:revision>
  <dcterms:created xsi:type="dcterms:W3CDTF">2022-09-25T18:45:00Z</dcterms:created>
  <dcterms:modified xsi:type="dcterms:W3CDTF">2022-11-03T11:12:00Z</dcterms:modified>
</cp:coreProperties>
</file>