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1" r:id="rId1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12E14-C07F-4794-9669-F48508384E13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35F29-4CE3-4DAA-9750-9AB09DCBE78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2.jpe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63.png"/><Relationship Id="rId21" Type="http://schemas.openxmlformats.org/officeDocument/2006/relationships/image" Target="../media/image181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2.jpe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24" Type="http://schemas.openxmlformats.org/officeDocument/2006/relationships/image" Target="../media/image184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" Type="http://schemas.openxmlformats.org/officeDocument/2006/relationships/image" Target="../media/image2.jpeg"/><Relationship Id="rId16" Type="http://schemas.openxmlformats.org/officeDocument/2006/relationships/image" Target="../media/image198.png"/><Relationship Id="rId20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3" Type="http://schemas.openxmlformats.org/officeDocument/2006/relationships/image" Target="../media/image203.png"/><Relationship Id="rId21" Type="http://schemas.openxmlformats.org/officeDocument/2006/relationships/image" Target="../media/image221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" Type="http://schemas.openxmlformats.org/officeDocument/2006/relationships/image" Target="../media/image2.jpeg"/><Relationship Id="rId16" Type="http://schemas.openxmlformats.org/officeDocument/2006/relationships/image" Target="../media/image216.png"/><Relationship Id="rId20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24" Type="http://schemas.openxmlformats.org/officeDocument/2006/relationships/image" Target="../media/image224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23" Type="http://schemas.openxmlformats.org/officeDocument/2006/relationships/image" Target="../media/image223.png"/><Relationship Id="rId10" Type="http://schemas.openxmlformats.org/officeDocument/2006/relationships/image" Target="../media/image210.png"/><Relationship Id="rId19" Type="http://schemas.openxmlformats.org/officeDocument/2006/relationships/image" Target="../media/image219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Relationship Id="rId22" Type="http://schemas.openxmlformats.org/officeDocument/2006/relationships/image" Target="../media/image2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63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227.pn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18" Type="http://schemas.openxmlformats.org/officeDocument/2006/relationships/image" Target="../media/image248.png"/><Relationship Id="rId3" Type="http://schemas.openxmlformats.org/officeDocument/2006/relationships/oleObject" Target="../embeddings/oleObject8.bin"/><Relationship Id="rId21" Type="http://schemas.openxmlformats.org/officeDocument/2006/relationships/image" Target="../media/image251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17" Type="http://schemas.openxmlformats.org/officeDocument/2006/relationships/image" Target="../media/image247.png"/><Relationship Id="rId2" Type="http://schemas.openxmlformats.org/officeDocument/2006/relationships/image" Target="../media/image2.jpeg"/><Relationship Id="rId16" Type="http://schemas.openxmlformats.org/officeDocument/2006/relationships/image" Target="../media/image246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5" Type="http://schemas.openxmlformats.org/officeDocument/2006/relationships/image" Target="../media/image245.png"/><Relationship Id="rId23" Type="http://schemas.openxmlformats.org/officeDocument/2006/relationships/image" Target="../media/image253.png"/><Relationship Id="rId10" Type="http://schemas.openxmlformats.org/officeDocument/2006/relationships/image" Target="../media/image240.png"/><Relationship Id="rId19" Type="http://schemas.openxmlformats.org/officeDocument/2006/relationships/image" Target="../media/image249.png"/><Relationship Id="rId4" Type="http://schemas.openxmlformats.org/officeDocument/2006/relationships/image" Target="../media/image3.emf"/><Relationship Id="rId9" Type="http://schemas.openxmlformats.org/officeDocument/2006/relationships/image" Target="../media/image239.png"/><Relationship Id="rId14" Type="http://schemas.openxmlformats.org/officeDocument/2006/relationships/image" Target="../media/image244.png"/><Relationship Id="rId22" Type="http://schemas.openxmlformats.org/officeDocument/2006/relationships/image" Target="../media/image2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em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oleObject" Target="../embeddings/oleObject2.bin"/><Relationship Id="rId21" Type="http://schemas.openxmlformats.org/officeDocument/2006/relationships/image" Target="../media/image54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2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12.png"/><Relationship Id="rId19" Type="http://schemas.openxmlformats.org/officeDocument/2006/relationships/image" Target="../media/image52.png"/><Relationship Id="rId4" Type="http://schemas.openxmlformats.org/officeDocument/2006/relationships/image" Target="../media/image3.emf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62.jpe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3.emf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2.jpe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3.em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oleObject" Target="../embeddings/oleObject6.bin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2.jpe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3.emf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oleObject" Target="../embeddings/oleObject7.bin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2.jpe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3.emf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3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ρολόι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6" y="571635"/>
            <a:ext cx="816866" cy="111557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1" y="708125"/>
            <a:ext cx="1517907" cy="23774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υπαίθριος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1" y="1018371"/>
            <a:ext cx="1917196" cy="609601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75" y="615209"/>
            <a:ext cx="768098" cy="746762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13" y="712745"/>
            <a:ext cx="1956820" cy="551689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1" y="1361971"/>
            <a:ext cx="8500889" cy="581559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85" y="5342611"/>
            <a:ext cx="3105918" cy="1514859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υπαίθριος, υπογραφή, σκούρος&#10;&#10;Περιγραφή που δημιουργήθηκε αυτόματα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5" y="4173935"/>
            <a:ext cx="1441707" cy="326137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2" y="1984880"/>
            <a:ext cx="1536195" cy="195072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2" y="2416674"/>
            <a:ext cx="3246127" cy="1706883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49" y="4973752"/>
            <a:ext cx="1453899" cy="195072"/>
          </a:xfrm>
          <a:prstGeom prst="rect">
            <a:avLst/>
          </a:prstGeom>
        </p:spPr>
      </p:pic>
      <p:pic>
        <p:nvPicPr>
          <p:cNvPr id="30" name="Εικόνα 2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6" y="5328882"/>
            <a:ext cx="3453391" cy="1514859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85" y="1983944"/>
            <a:ext cx="1027178" cy="188976"/>
          </a:xfrm>
          <a:prstGeom prst="rect">
            <a:avLst/>
          </a:prstGeom>
        </p:spPr>
      </p:pic>
      <p:pic>
        <p:nvPicPr>
          <p:cNvPr id="34" name="Εικόνα 33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85" y="2355217"/>
            <a:ext cx="2959614" cy="1322835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85" y="4979412"/>
            <a:ext cx="1661163" cy="188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27" y="393003"/>
            <a:ext cx="297636" cy="271978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48" y="393003"/>
            <a:ext cx="297636" cy="271978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28" y="815794"/>
            <a:ext cx="1871476" cy="438913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64" y="1328276"/>
            <a:ext cx="2057404" cy="902210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1" y="788363"/>
            <a:ext cx="2036068" cy="493777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1" y="1405522"/>
            <a:ext cx="2194564" cy="713233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25" y="905649"/>
            <a:ext cx="2401829" cy="999746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22" y="1282140"/>
            <a:ext cx="765050" cy="432817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25" y="3082577"/>
            <a:ext cx="3878550" cy="3625006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ρολόι, υπογραφή, clipart&#10;&#10;Περιγραφή που δημιουργήθηκε αυτόματ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42" y="4309765"/>
            <a:ext cx="1767844" cy="484633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43" y="4943357"/>
            <a:ext cx="2301245" cy="463297"/>
          </a:xfrm>
          <a:prstGeom prst="rect">
            <a:avLst/>
          </a:prstGeom>
        </p:spPr>
      </p:pic>
      <p:pic>
        <p:nvPicPr>
          <p:cNvPr id="29" name="Εικόνα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1" y="2730469"/>
            <a:ext cx="3364999" cy="1176530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" y="2901157"/>
            <a:ext cx="1807468" cy="835154"/>
          </a:xfrm>
          <a:prstGeom prst="rect">
            <a:avLst/>
          </a:prstGeom>
        </p:spPr>
      </p:pic>
      <p:pic>
        <p:nvPicPr>
          <p:cNvPr id="33" name="Εικόνα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0" y="4309765"/>
            <a:ext cx="3081534" cy="1188722"/>
          </a:xfrm>
          <a:prstGeom prst="rect">
            <a:avLst/>
          </a:prstGeom>
        </p:spPr>
      </p:pic>
      <p:pic>
        <p:nvPicPr>
          <p:cNvPr id="35" name="Εικόνα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0" y="5853013"/>
            <a:ext cx="3523495" cy="1237491"/>
          </a:xfrm>
          <a:prstGeom prst="rect">
            <a:avLst/>
          </a:prstGeom>
        </p:spPr>
      </p:pic>
      <p:pic>
        <p:nvPicPr>
          <p:cNvPr id="31" name="Εικόνα 30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8" y="4553575"/>
            <a:ext cx="1447803" cy="719329"/>
          </a:xfrm>
          <a:prstGeom prst="rect">
            <a:avLst/>
          </a:prstGeom>
        </p:spPr>
      </p:pic>
      <p:pic>
        <p:nvPicPr>
          <p:cNvPr id="37" name="Εικόνα 3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5" y="5981029"/>
            <a:ext cx="2057404" cy="981458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96" y="2730469"/>
            <a:ext cx="3368047" cy="1176530"/>
          </a:xfrm>
          <a:prstGeom prst="rect">
            <a:avLst/>
          </a:prstGeom>
        </p:spPr>
      </p:pic>
      <p:pic>
        <p:nvPicPr>
          <p:cNvPr id="43" name="Εικόνα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18" y="4279648"/>
            <a:ext cx="3084582" cy="1188722"/>
          </a:xfrm>
          <a:prstGeom prst="rect">
            <a:avLst/>
          </a:prstGeom>
        </p:spPr>
      </p:pic>
      <p:pic>
        <p:nvPicPr>
          <p:cNvPr id="39" name="Εικόνα 38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50" y="2908909"/>
            <a:ext cx="1697739" cy="835154"/>
          </a:xfrm>
          <a:prstGeom prst="rect">
            <a:avLst/>
          </a:prstGeom>
        </p:spPr>
      </p:pic>
      <p:pic>
        <p:nvPicPr>
          <p:cNvPr id="45" name="Εικόνα 44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6" y="4429273"/>
            <a:ext cx="1505715" cy="877826"/>
          </a:xfrm>
          <a:prstGeom prst="rect">
            <a:avLst/>
          </a:prstGeom>
        </p:spPr>
      </p:pic>
      <p:pic>
        <p:nvPicPr>
          <p:cNvPr id="47" name="Εικόνα 4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65" y="5853012"/>
            <a:ext cx="3523495" cy="1237491"/>
          </a:xfrm>
          <a:prstGeom prst="rect">
            <a:avLst/>
          </a:prstGeom>
        </p:spPr>
      </p:pic>
      <p:pic>
        <p:nvPicPr>
          <p:cNvPr id="49" name="Εικόνα 48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50" y="5983697"/>
            <a:ext cx="1752604" cy="954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5" y="514846"/>
            <a:ext cx="746762" cy="112166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66" y="562544"/>
            <a:ext cx="1508763" cy="23774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66" y="932302"/>
            <a:ext cx="1706883" cy="551689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32" y="2915038"/>
            <a:ext cx="2929134" cy="290475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" y="2412117"/>
            <a:ext cx="502921" cy="502921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7" y="4053191"/>
            <a:ext cx="502921" cy="502921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9" y="5738498"/>
            <a:ext cx="502921" cy="502921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υπογραφή, υπαίθριος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94" y="2682122"/>
            <a:ext cx="2255525" cy="774194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94" y="2412117"/>
            <a:ext cx="1536195" cy="134112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58" y="4323424"/>
            <a:ext cx="2167132" cy="771146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94" y="4053191"/>
            <a:ext cx="1048514" cy="140208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81" y="1028336"/>
            <a:ext cx="563881" cy="780290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8" y="5738498"/>
            <a:ext cx="1304547" cy="134112"/>
          </a:xfrm>
          <a:prstGeom prst="rect">
            <a:avLst/>
          </a:prstGeom>
        </p:spPr>
      </p:pic>
      <p:pic>
        <p:nvPicPr>
          <p:cNvPr id="30" name="Εικόνα 2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94" y="6025305"/>
            <a:ext cx="1941580" cy="969266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87" y="1790260"/>
            <a:ext cx="886970" cy="1258827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05" y="3862716"/>
            <a:ext cx="877826" cy="329185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82" y="5325621"/>
            <a:ext cx="801626" cy="710185"/>
          </a:xfrm>
          <a:prstGeom prst="rect">
            <a:avLst/>
          </a:prstGeom>
        </p:spPr>
      </p:pic>
      <p:pic>
        <p:nvPicPr>
          <p:cNvPr id="37" name="Εικόνα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74" y="3288114"/>
            <a:ext cx="563881" cy="780290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28" y="5799975"/>
            <a:ext cx="563881" cy="780290"/>
          </a:xfrm>
          <a:prstGeom prst="rect">
            <a:avLst/>
          </a:prstGeom>
        </p:spPr>
      </p:pic>
      <p:pic>
        <p:nvPicPr>
          <p:cNvPr id="40" name="Εικόνα 3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30" y="5465935"/>
            <a:ext cx="2670053" cy="1520955"/>
          </a:xfrm>
          <a:prstGeom prst="rect">
            <a:avLst/>
          </a:prstGeom>
        </p:spPr>
      </p:pic>
      <p:pic>
        <p:nvPicPr>
          <p:cNvPr id="42" name="Εικόνα 41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61" y="987188"/>
            <a:ext cx="2791974" cy="862586"/>
          </a:xfrm>
          <a:prstGeom prst="rect">
            <a:avLst/>
          </a:prstGeom>
        </p:spPr>
      </p:pic>
      <p:pic>
        <p:nvPicPr>
          <p:cNvPr id="44" name="Εικόνα 43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07" y="3127690"/>
            <a:ext cx="2167132" cy="1258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pic>
        <p:nvPicPr>
          <p:cNvPr id="5" name="Εικόνα 4" descr="Εικόνα που περιέχει πολύχρωμος, διαφορετικός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" y="3954927"/>
            <a:ext cx="3971552" cy="3855728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45" y="949248"/>
            <a:ext cx="1725172" cy="41757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9" y="413587"/>
            <a:ext cx="749810" cy="1133858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45" y="585272"/>
            <a:ext cx="1514859" cy="23774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" y="2459294"/>
            <a:ext cx="204216" cy="182880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" y="1846223"/>
            <a:ext cx="2148844" cy="429769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" y="2860198"/>
            <a:ext cx="204216" cy="182880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" y="3409899"/>
            <a:ext cx="204216" cy="182880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" y="3902243"/>
            <a:ext cx="204216" cy="182880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" y="2491404"/>
            <a:ext cx="1889764" cy="158496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" y="2777951"/>
            <a:ext cx="3172974" cy="353569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υπαίθριος, υπογραφή, clipart&#10;&#10;Περιγραφή που δημιουργήθηκε αυτόματ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0" y="3236975"/>
            <a:ext cx="3078486" cy="548641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5" y="3914435"/>
            <a:ext cx="2923038" cy="158496"/>
          </a:xfrm>
          <a:prstGeom prst="rect">
            <a:avLst/>
          </a:prstGeom>
        </p:spPr>
      </p:pic>
      <p:pic>
        <p:nvPicPr>
          <p:cNvPr id="31" name="Εικόνα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31" y="585272"/>
            <a:ext cx="4529337" cy="1310643"/>
          </a:xfrm>
          <a:prstGeom prst="rect">
            <a:avLst/>
          </a:prstGeom>
        </p:spPr>
      </p:pic>
      <p:pic>
        <p:nvPicPr>
          <p:cNvPr id="29" name="Εικόνα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26" y="926648"/>
            <a:ext cx="630937" cy="627889"/>
          </a:xfrm>
          <a:prstGeom prst="rect">
            <a:avLst/>
          </a:prstGeom>
        </p:spPr>
      </p:pic>
      <p:pic>
        <p:nvPicPr>
          <p:cNvPr id="33" name="Εικόνα 32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19" y="823016"/>
            <a:ext cx="3834392" cy="883922"/>
          </a:xfrm>
          <a:prstGeom prst="rect">
            <a:avLst/>
          </a:prstGeom>
        </p:spPr>
      </p:pic>
      <p:pic>
        <p:nvPicPr>
          <p:cNvPr id="35" name="Εικόνα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7" y="2148855"/>
            <a:ext cx="429769" cy="429769"/>
          </a:xfrm>
          <a:prstGeom prst="rect">
            <a:avLst/>
          </a:prstGeom>
        </p:spPr>
      </p:pic>
      <p:pic>
        <p:nvPicPr>
          <p:cNvPr id="37" name="Εικόνα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2239722"/>
            <a:ext cx="4309881" cy="320041"/>
          </a:xfrm>
          <a:prstGeom prst="rect">
            <a:avLst/>
          </a:prstGeom>
        </p:spPr>
      </p:pic>
      <p:pic>
        <p:nvPicPr>
          <p:cNvPr id="39" name="Εικόνα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2704863"/>
            <a:ext cx="4312929" cy="326137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3183774"/>
            <a:ext cx="4431801" cy="481585"/>
          </a:xfrm>
          <a:prstGeom prst="rect">
            <a:avLst/>
          </a:prstGeom>
        </p:spPr>
      </p:pic>
      <p:pic>
        <p:nvPicPr>
          <p:cNvPr id="43" name="Εικόνα 42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3832107"/>
            <a:ext cx="4404369" cy="874778"/>
          </a:xfrm>
          <a:prstGeom prst="rect">
            <a:avLst/>
          </a:prstGeom>
        </p:spPr>
      </p:pic>
      <p:pic>
        <p:nvPicPr>
          <p:cNvPr id="45" name="Εικόνα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4883633"/>
            <a:ext cx="4066040" cy="307849"/>
          </a:xfrm>
          <a:prstGeom prst="rect">
            <a:avLst/>
          </a:prstGeom>
        </p:spPr>
      </p:pic>
      <p:pic>
        <p:nvPicPr>
          <p:cNvPr id="47" name="Εικόνα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5432140"/>
            <a:ext cx="3785624" cy="335281"/>
          </a:xfrm>
          <a:prstGeom prst="rect">
            <a:avLst/>
          </a:prstGeom>
        </p:spPr>
      </p:pic>
      <p:pic>
        <p:nvPicPr>
          <p:cNvPr id="49" name="Εικόνα 4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6017413"/>
            <a:ext cx="4181865" cy="515113"/>
          </a:xfrm>
          <a:prstGeom prst="rect">
            <a:avLst/>
          </a:prstGeom>
        </p:spPr>
      </p:pic>
      <p:pic>
        <p:nvPicPr>
          <p:cNvPr id="51" name="Εικόνα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31" y="6785340"/>
            <a:ext cx="4224537" cy="335281"/>
          </a:xfrm>
          <a:prstGeom prst="rect">
            <a:avLst/>
          </a:prstGeom>
        </p:spPr>
      </p:pic>
      <p:pic>
        <p:nvPicPr>
          <p:cNvPr id="53" name="Εικόνα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50" y="3274818"/>
            <a:ext cx="429769" cy="429769"/>
          </a:xfrm>
          <a:prstGeom prst="rect">
            <a:avLst/>
          </a:prstGeom>
        </p:spPr>
      </p:pic>
      <p:pic>
        <p:nvPicPr>
          <p:cNvPr id="54" name="Εικόνα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09" y="4033478"/>
            <a:ext cx="429769" cy="429769"/>
          </a:xfrm>
          <a:prstGeom prst="rect">
            <a:avLst/>
          </a:prstGeom>
        </p:spPr>
      </p:pic>
      <p:pic>
        <p:nvPicPr>
          <p:cNvPr id="55" name="Εικόνα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7" y="4843698"/>
            <a:ext cx="429769" cy="429769"/>
          </a:xfrm>
          <a:prstGeom prst="rect">
            <a:avLst/>
          </a:prstGeom>
        </p:spPr>
      </p:pic>
      <p:pic>
        <p:nvPicPr>
          <p:cNvPr id="56" name="Εικόνα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09" y="5425867"/>
            <a:ext cx="429769" cy="429769"/>
          </a:xfrm>
          <a:prstGeom prst="rect">
            <a:avLst/>
          </a:prstGeom>
        </p:spPr>
      </p:pic>
      <p:pic>
        <p:nvPicPr>
          <p:cNvPr id="57" name="Εικόνα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83" y="6113255"/>
            <a:ext cx="429769" cy="429769"/>
          </a:xfrm>
          <a:prstGeom prst="rect">
            <a:avLst/>
          </a:prstGeom>
        </p:spPr>
      </p:pic>
      <p:pic>
        <p:nvPicPr>
          <p:cNvPr id="58" name="Εικόνα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7" y="6725858"/>
            <a:ext cx="429769" cy="429769"/>
          </a:xfrm>
          <a:prstGeom prst="rect">
            <a:avLst/>
          </a:prstGeom>
        </p:spPr>
      </p:pic>
      <p:pic>
        <p:nvPicPr>
          <p:cNvPr id="59" name="Εικόνα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09" y="2676861"/>
            <a:ext cx="429769" cy="429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pic>
        <p:nvPicPr>
          <p:cNvPr id="6" name="Εικόνα 5" descr="Εικόνα που περιέχει βέλος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8" y="522791"/>
            <a:ext cx="789434" cy="117348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47" y="523502"/>
            <a:ext cx="1505715" cy="23774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47" y="803912"/>
            <a:ext cx="2161036" cy="917450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8" y="2365084"/>
            <a:ext cx="4075184" cy="1179578"/>
          </a:xfrm>
          <a:prstGeom prst="rect">
            <a:avLst/>
          </a:prstGeom>
        </p:spPr>
      </p:pic>
      <p:pic>
        <p:nvPicPr>
          <p:cNvPr id="14" name="Εικόνα 13" descr="Εικόνα που περιέχει παιχνίδι, ανυσματικά γραφικά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95" y="501065"/>
            <a:ext cx="4075184" cy="2234580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υπαίθριος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79" y="3313985"/>
            <a:ext cx="3974600" cy="697993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ανυσματικά γραφικά, παιχνίδι&#10;&#10;Περιγραφή που δημιουργήθηκε αυτόματα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9" y="4238562"/>
            <a:ext cx="4989586" cy="2743206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84" y="4849834"/>
            <a:ext cx="3659962" cy="374421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65" y="5465224"/>
            <a:ext cx="3560071" cy="368809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65" y="6013063"/>
            <a:ext cx="3636271" cy="768098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48" y="5573462"/>
            <a:ext cx="297636" cy="271978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48" y="6261123"/>
            <a:ext cx="297636" cy="271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graphicFrame>
        <p:nvGraphicFramePr>
          <p:cNvPr id="6" name="Αντικείμενο 5"/>
          <p:cNvGraphicFramePr>
            <a:graphicFrameLocks noChangeAspect="1"/>
          </p:cNvGraphicFramePr>
          <p:nvPr/>
        </p:nvGraphicFramePr>
        <p:xfrm>
          <a:off x="9617963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Αντικείμενο 4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17963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7" y="551576"/>
            <a:ext cx="4102616" cy="4102616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7" y="3639039"/>
            <a:ext cx="4102616" cy="4102616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75" y="3639039"/>
            <a:ext cx="4102616" cy="4102616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75" y="551576"/>
            <a:ext cx="4102616" cy="4102616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25" y="3611607"/>
            <a:ext cx="4102616" cy="4130048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25" y="579027"/>
            <a:ext cx="4102616" cy="4102616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76" y="5261236"/>
            <a:ext cx="2225045" cy="1362459"/>
          </a:xfrm>
          <a:prstGeom prst="rect">
            <a:avLst/>
          </a:prstGeom>
        </p:spPr>
      </p:pic>
      <p:pic>
        <p:nvPicPr>
          <p:cNvPr id="30" name="Εικόνα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87" y="1622980"/>
            <a:ext cx="387097" cy="246889"/>
          </a:xfrm>
          <a:prstGeom prst="rect">
            <a:avLst/>
          </a:prstGeom>
        </p:spPr>
      </p:pic>
      <p:pic>
        <p:nvPicPr>
          <p:cNvPr id="32" name="Εικόνα 31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65" y="2208099"/>
            <a:ext cx="1993396" cy="969266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98" y="1626807"/>
            <a:ext cx="393193" cy="246889"/>
          </a:xfrm>
          <a:prstGeom prst="rect">
            <a:avLst/>
          </a:prstGeom>
        </p:spPr>
      </p:pic>
      <p:pic>
        <p:nvPicPr>
          <p:cNvPr id="36" name="Εικόνα 35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05" y="2217243"/>
            <a:ext cx="2033020" cy="960122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80" y="1626807"/>
            <a:ext cx="396241" cy="246889"/>
          </a:xfrm>
          <a:prstGeom prst="rect">
            <a:avLst/>
          </a:prstGeom>
        </p:spPr>
      </p:pic>
      <p:pic>
        <p:nvPicPr>
          <p:cNvPr id="40" name="Εικόνα 3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07" y="2069316"/>
            <a:ext cx="2261621" cy="1569723"/>
          </a:xfrm>
          <a:prstGeom prst="rect">
            <a:avLst/>
          </a:prstGeom>
        </p:spPr>
      </p:pic>
      <p:pic>
        <p:nvPicPr>
          <p:cNvPr id="42" name="Εικόνα 41" descr="Εικόνα που περιέχει κείμενο, υπογραφή, σκούρος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30" y="4854525"/>
            <a:ext cx="408433" cy="246889"/>
          </a:xfrm>
          <a:prstGeom prst="rect">
            <a:avLst/>
          </a:prstGeom>
        </p:spPr>
      </p:pic>
      <p:pic>
        <p:nvPicPr>
          <p:cNvPr id="44" name="Εικόνα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50" y="4761584"/>
            <a:ext cx="396241" cy="246889"/>
          </a:xfrm>
          <a:prstGeom prst="rect">
            <a:avLst/>
          </a:prstGeom>
        </p:spPr>
      </p:pic>
      <p:pic>
        <p:nvPicPr>
          <p:cNvPr id="48" name="Εικόνα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41" y="4693085"/>
            <a:ext cx="399289" cy="246889"/>
          </a:xfrm>
          <a:prstGeom prst="rect">
            <a:avLst/>
          </a:prstGeom>
        </p:spPr>
      </p:pic>
      <p:pic>
        <p:nvPicPr>
          <p:cNvPr id="50" name="Εικόνα 4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66" y="5261236"/>
            <a:ext cx="2231141" cy="1264923"/>
          </a:xfrm>
          <a:prstGeom prst="rect">
            <a:avLst/>
          </a:prstGeom>
        </p:spPr>
      </p:pic>
      <p:pic>
        <p:nvPicPr>
          <p:cNvPr id="52" name="Εικόνα 51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57" y="5526857"/>
            <a:ext cx="2151892" cy="76809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85" y="713914"/>
            <a:ext cx="2587757" cy="20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3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Εικόνα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" y="-1004"/>
            <a:ext cx="10690393" cy="7560680"/>
          </a:xfrm>
          <a:prstGeom prst="rect">
            <a:avLst/>
          </a:prstGeom>
        </p:spPr>
      </p:pic>
      <p:graphicFrame>
        <p:nvGraphicFramePr>
          <p:cNvPr id="3" name="Αντικείμενο 2"/>
          <p:cNvGraphicFramePr>
            <a:graphicFrameLocks noChangeAspect="1"/>
          </p:cNvGraphicFramePr>
          <p:nvPr/>
        </p:nvGraphicFramePr>
        <p:xfrm>
          <a:off x="290946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Picture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6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Τίτλος 1"/>
          <p:cNvSpPr txBox="1"/>
          <p:nvPr/>
        </p:nvSpPr>
        <p:spPr>
          <a:xfrm>
            <a:off x="654229" y="624754"/>
            <a:ext cx="9088041" cy="6063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0077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65" dirty="0">
                <a:latin typeface="Asty CF Std Black" panose="02010B04020000000000" pitchFamily="50" charset="-95"/>
              </a:rPr>
              <a:t>H </a:t>
            </a:r>
            <a:r>
              <a:rPr lang="el-GR" sz="2265" dirty="0">
                <a:latin typeface="Asty CF Std Black" panose="02010B04020000000000" pitchFamily="50" charset="-95"/>
              </a:rPr>
              <a:t>Ελληνική Βιομηχανία Τροφίμων </a:t>
            </a:r>
          </a:p>
        </p:txBody>
      </p:sp>
      <p:pic>
        <p:nvPicPr>
          <p:cNvPr id="9" name="Εικόνα 8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2" y="1186934"/>
            <a:ext cx="344431" cy="3147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4124" y="1206812"/>
            <a:ext cx="26842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" dirty="0">
                <a:latin typeface="Asty CF Std Med" panose="00000503030000020004" pitchFamily="50" charset="-95"/>
              </a:rPr>
              <a:t>χαμηλή ανάπτυξη </a:t>
            </a:r>
          </a:p>
        </p:txBody>
      </p:sp>
      <p:pic>
        <p:nvPicPr>
          <p:cNvPr id="5" name="Εικόνα 4" descr="Εικόνα που περιέχει κείμενο, υπαίθριος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2" y="1596107"/>
            <a:ext cx="2398781" cy="883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0365" y="1134852"/>
            <a:ext cx="28741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700" dirty="0">
                <a:latin typeface="Asty CF Std Med" panose="00000503030000020004" pitchFamily="50" charset="-95"/>
              </a:rPr>
              <a:t>ελλείψεις στην </a:t>
            </a:r>
          </a:p>
          <a:p>
            <a:pPr algn="ctr"/>
            <a:r>
              <a:rPr lang="el-GR" sz="1700" dirty="0">
                <a:latin typeface="Asty CF Std Med" panose="00000503030000020004" pitchFamily="50" charset="-95"/>
              </a:rPr>
              <a:t>κουλτούρα συνεργασίας </a:t>
            </a:r>
          </a:p>
        </p:txBody>
      </p:sp>
      <p:pic>
        <p:nvPicPr>
          <p:cNvPr id="4" name="Εικόνα 3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24" y="1076796"/>
            <a:ext cx="344431" cy="314739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19" y="1794228"/>
            <a:ext cx="2990094" cy="685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74253" y="1128878"/>
            <a:ext cx="28741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700" dirty="0">
                <a:latin typeface="Asty CF Std Med" panose="00000503030000020004" pitchFamily="50" charset="-95"/>
              </a:rPr>
              <a:t>δυσμενές </a:t>
            </a:r>
          </a:p>
          <a:p>
            <a:pPr algn="r"/>
            <a:r>
              <a:rPr lang="el-GR" sz="1700" dirty="0">
                <a:latin typeface="Asty CF Std Med" panose="00000503030000020004" pitchFamily="50" charset="-95"/>
              </a:rPr>
              <a:t>επιχειρηματικό </a:t>
            </a:r>
          </a:p>
          <a:p>
            <a:pPr algn="r"/>
            <a:r>
              <a:rPr lang="el-GR" sz="1700" dirty="0">
                <a:latin typeface="Asty CF Std Med" panose="00000503030000020004" pitchFamily="50" charset="-95"/>
              </a:rPr>
              <a:t>περιβάλλον </a:t>
            </a:r>
          </a:p>
        </p:txBody>
      </p:sp>
      <p:pic>
        <p:nvPicPr>
          <p:cNvPr id="14" name="Εικόνα 13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071" y="1098860"/>
            <a:ext cx="344431" cy="314739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4" y="2793227"/>
            <a:ext cx="9960884" cy="51816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7" y="3019398"/>
            <a:ext cx="2145796" cy="1743460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52" y="2982903"/>
            <a:ext cx="2036068" cy="1642875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72" y="4326060"/>
            <a:ext cx="1560579" cy="1542291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9" y="3134919"/>
            <a:ext cx="4243662" cy="4092543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" y="5987904"/>
            <a:ext cx="240792" cy="432817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7" y="6925813"/>
            <a:ext cx="240792" cy="432817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7" y="3441459"/>
            <a:ext cx="1362459" cy="853442"/>
          </a:xfrm>
          <a:prstGeom prst="rect">
            <a:avLst/>
          </a:prstGeom>
        </p:spPr>
      </p:pic>
      <p:pic>
        <p:nvPicPr>
          <p:cNvPr id="31" name="Εικόνα 30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01" y="3394262"/>
            <a:ext cx="1127762" cy="771146"/>
          </a:xfrm>
          <a:prstGeom prst="rect">
            <a:avLst/>
          </a:prstGeom>
        </p:spPr>
      </p:pic>
      <p:pic>
        <p:nvPicPr>
          <p:cNvPr id="33" name="Εικόνα 32" descr="Εικόνα που περιέχει κείμενο, υπογραφή, clipart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24" y="4794720"/>
            <a:ext cx="804674" cy="478537"/>
          </a:xfrm>
          <a:prstGeom prst="rect">
            <a:avLst/>
          </a:prstGeom>
        </p:spPr>
      </p:pic>
      <p:pic>
        <p:nvPicPr>
          <p:cNvPr id="35" name="Εικόνα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" y="6106015"/>
            <a:ext cx="5013970" cy="204216"/>
          </a:xfrm>
          <a:prstGeom prst="rect">
            <a:avLst/>
          </a:prstGeom>
        </p:spPr>
      </p:pic>
      <p:pic>
        <p:nvPicPr>
          <p:cNvPr id="37" name="Εικόνα 36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96" y="6419183"/>
            <a:ext cx="2907798" cy="381001"/>
          </a:xfrm>
          <a:prstGeom prst="rect">
            <a:avLst/>
          </a:prstGeom>
        </p:spPr>
      </p:pic>
      <p:pic>
        <p:nvPicPr>
          <p:cNvPr id="39" name="Εικόνα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5" y="7029343"/>
            <a:ext cx="5172467" cy="1981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" y="-1004"/>
            <a:ext cx="10690393" cy="7560680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97" y="407464"/>
            <a:ext cx="3227839" cy="1450851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ρολόι&#10;&#10;Περιγραφή που δημιουργήθηκε αυτόματ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0" y="792635"/>
            <a:ext cx="1155194" cy="1578867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85" y="1891877"/>
            <a:ext cx="4154432" cy="551689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85" y="757984"/>
            <a:ext cx="4081280" cy="374905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85" y="1280235"/>
            <a:ext cx="4154432" cy="539497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14" y="3165141"/>
            <a:ext cx="777242" cy="777242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6" y="3165141"/>
            <a:ext cx="780290" cy="777242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02" y="3168667"/>
            <a:ext cx="780290" cy="777242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08" y="3165141"/>
            <a:ext cx="780290" cy="777242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0" y="4367200"/>
            <a:ext cx="1066802" cy="1124714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1" y="5931981"/>
            <a:ext cx="1545339" cy="167640"/>
          </a:xfrm>
          <a:prstGeom prst="rect">
            <a:avLst/>
          </a:prstGeom>
        </p:spPr>
      </p:pic>
      <p:pic>
        <p:nvPicPr>
          <p:cNvPr id="30" name="Εικόνα 29" descr="Εικόνα που περιέχει κείμενο, υπαίθριος, υπογραφή, κόκκινο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4" y="6279440"/>
            <a:ext cx="1953772" cy="752858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12" y="4385822"/>
            <a:ext cx="1103378" cy="1112522"/>
          </a:xfrm>
          <a:prstGeom prst="rect">
            <a:avLst/>
          </a:prstGeom>
        </p:spPr>
      </p:pic>
      <p:pic>
        <p:nvPicPr>
          <p:cNvPr id="34" name="Εικόνα 33" descr="Εικόνα που περιέχει κείμενο, υπαίθριος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77" y="6296719"/>
            <a:ext cx="2154940" cy="743714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59" y="5933394"/>
            <a:ext cx="1249683" cy="167640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20" y="4489120"/>
            <a:ext cx="1139954" cy="880874"/>
          </a:xfrm>
          <a:prstGeom prst="rect">
            <a:avLst/>
          </a:prstGeom>
        </p:spPr>
      </p:pic>
      <p:pic>
        <p:nvPicPr>
          <p:cNvPr id="40" name="Εικόνα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91" y="5900700"/>
            <a:ext cx="1578867" cy="167640"/>
          </a:xfrm>
          <a:prstGeom prst="rect">
            <a:avLst/>
          </a:prstGeom>
        </p:spPr>
      </p:pic>
      <p:pic>
        <p:nvPicPr>
          <p:cNvPr id="42" name="Εικόνα 41" descr="Εικόνα που περιέχει κείμενο, υπαίθριος, υπογραφή, κόκκινο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43" y="6284012"/>
            <a:ext cx="1880620" cy="743714"/>
          </a:xfrm>
          <a:prstGeom prst="rect">
            <a:avLst/>
          </a:prstGeom>
        </p:spPr>
      </p:pic>
      <p:pic>
        <p:nvPicPr>
          <p:cNvPr id="44" name="Εικόνα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14" y="4364798"/>
            <a:ext cx="947930" cy="1002794"/>
          </a:xfrm>
          <a:prstGeom prst="rect">
            <a:avLst/>
          </a:prstGeom>
        </p:spPr>
      </p:pic>
      <p:pic>
        <p:nvPicPr>
          <p:cNvPr id="46" name="Εικόνα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23" y="5900700"/>
            <a:ext cx="1575819" cy="164592"/>
          </a:xfrm>
          <a:prstGeom prst="rect">
            <a:avLst/>
          </a:prstGeom>
        </p:spPr>
      </p:pic>
      <p:pic>
        <p:nvPicPr>
          <p:cNvPr id="48" name="Εικόνα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89" y="6197659"/>
            <a:ext cx="2063500" cy="94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/>
        </p:nvGraphicFramePr>
        <p:xfrm>
          <a:off x="290946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Αντικείμενο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6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" y="669048"/>
            <a:ext cx="3959360" cy="28041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32" y="333809"/>
            <a:ext cx="5144443" cy="335616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5" y="1080655"/>
            <a:ext cx="3203455" cy="195072"/>
          </a:xfrm>
          <a:prstGeom prst="rect">
            <a:avLst/>
          </a:prstGeom>
        </p:spPr>
      </p:pic>
      <p:graphicFrame>
        <p:nvGraphicFramePr>
          <p:cNvPr id="12" name="Αντικείμενο 11"/>
          <p:cNvGraphicFramePr>
            <a:graphicFrameLocks noChangeAspect="1"/>
          </p:cNvGraphicFramePr>
          <p:nvPr/>
        </p:nvGraphicFramePr>
        <p:xfrm>
          <a:off x="290946" y="1771722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747395" imgH="724535" progId="CorelDraw.Graphic.21">
                  <p:embed/>
                </p:oleObj>
              </mc:Choice>
              <mc:Fallback>
                <p:oleObj name="CorelDRAW" r:id="rId8" imgW="747395" imgH="724535" progId="CorelDraw.Graphic.21">
                  <p:embed/>
                  <p:pic>
                    <p:nvPicPr>
                      <p:cNvPr id="0" name="Αντικείμενο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6" y="1771722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Εικόνα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7" y="2138544"/>
            <a:ext cx="2493269" cy="28041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" y="2951983"/>
            <a:ext cx="240792" cy="432817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3" y="2869686"/>
            <a:ext cx="3044958" cy="597409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3" y="3558537"/>
            <a:ext cx="633985" cy="85344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42" y="3576825"/>
            <a:ext cx="48768" cy="48768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0" y="3558537"/>
            <a:ext cx="798578" cy="85344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1" y="3558650"/>
            <a:ext cx="798578" cy="85344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35" y="3576825"/>
            <a:ext cx="48768" cy="48768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" y="4112147"/>
            <a:ext cx="240792" cy="432817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3" y="4029852"/>
            <a:ext cx="2785878" cy="597409"/>
          </a:xfrm>
          <a:prstGeom prst="rect">
            <a:avLst/>
          </a:prstGeom>
        </p:spPr>
      </p:pic>
      <p:pic>
        <p:nvPicPr>
          <p:cNvPr id="31" name="Εικόνα 30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48" y="4112147"/>
            <a:ext cx="3075438" cy="402337"/>
          </a:xfrm>
          <a:prstGeom prst="rect">
            <a:avLst/>
          </a:prstGeom>
        </p:spPr>
      </p:pic>
      <p:pic>
        <p:nvPicPr>
          <p:cNvPr id="33" name="Εικόνα 32" descr="Εικόνα που περιέχει κείμενο, υπαίθριος, υπογραφή, σκούρος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29" y="4124338"/>
            <a:ext cx="1810516" cy="377953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99" y="4085911"/>
            <a:ext cx="240792" cy="432817"/>
          </a:xfrm>
          <a:prstGeom prst="rect">
            <a:avLst/>
          </a:prstGeom>
        </p:spPr>
      </p:pic>
      <p:pic>
        <p:nvPicPr>
          <p:cNvPr id="35" name="Εικόνα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94" y="4096905"/>
            <a:ext cx="240792" cy="432817"/>
          </a:xfrm>
          <a:prstGeom prst="rect">
            <a:avLst/>
          </a:prstGeom>
        </p:spPr>
      </p:pic>
      <p:pic>
        <p:nvPicPr>
          <p:cNvPr id="37" name="Εικόνα 3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7" y="5471645"/>
            <a:ext cx="167640" cy="1228346"/>
          </a:xfrm>
          <a:prstGeom prst="rect">
            <a:avLst/>
          </a:prstGeom>
        </p:spPr>
      </p:pic>
      <p:pic>
        <p:nvPicPr>
          <p:cNvPr id="39" name="Εικόνα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4962159"/>
            <a:ext cx="527305" cy="524257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9" y="5843270"/>
            <a:ext cx="527305" cy="527305"/>
          </a:xfrm>
          <a:prstGeom prst="rect">
            <a:avLst/>
          </a:prstGeom>
        </p:spPr>
      </p:pic>
      <p:pic>
        <p:nvPicPr>
          <p:cNvPr id="43" name="Εικόνα 4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0" y="6791797"/>
            <a:ext cx="527305" cy="527305"/>
          </a:xfrm>
          <a:prstGeom prst="rect">
            <a:avLst/>
          </a:prstGeom>
        </p:spPr>
      </p:pic>
      <p:pic>
        <p:nvPicPr>
          <p:cNvPr id="45" name="Εικόνα 44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34" y="4949104"/>
            <a:ext cx="5370587" cy="755906"/>
          </a:xfrm>
          <a:prstGeom prst="rect">
            <a:avLst/>
          </a:prstGeom>
        </p:spPr>
      </p:pic>
      <p:pic>
        <p:nvPicPr>
          <p:cNvPr id="47" name="Εικόνα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34" y="5909064"/>
            <a:ext cx="5327915" cy="563881"/>
          </a:xfrm>
          <a:prstGeom prst="rect">
            <a:avLst/>
          </a:prstGeom>
        </p:spPr>
      </p:pic>
      <p:pic>
        <p:nvPicPr>
          <p:cNvPr id="49" name="Εικόνα 4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87" y="6768527"/>
            <a:ext cx="5334011" cy="566929"/>
          </a:xfrm>
          <a:prstGeom prst="rect">
            <a:avLst/>
          </a:prstGeom>
        </p:spPr>
      </p:pic>
      <p:pic>
        <p:nvPicPr>
          <p:cNvPr id="51" name="Εικόνα 50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4" y="5950026"/>
            <a:ext cx="762002" cy="432817"/>
          </a:xfrm>
          <a:prstGeom prst="rect">
            <a:avLst/>
          </a:prstGeom>
        </p:spPr>
      </p:pic>
      <p:pic>
        <p:nvPicPr>
          <p:cNvPr id="53" name="Εικόνα 5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60" y="5109646"/>
            <a:ext cx="1828804" cy="335281"/>
          </a:xfrm>
          <a:prstGeom prst="rect">
            <a:avLst/>
          </a:prstGeom>
        </p:spPr>
      </p:pic>
      <p:pic>
        <p:nvPicPr>
          <p:cNvPr id="55" name="Εικόνα 54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13" y="5660309"/>
            <a:ext cx="2084836" cy="135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Εικόνα 28" descr="Εικόνα που περιέχει κείμενο, παιχνίδι&#10;&#10;Περιγραφή που δημιουργήθηκε αυτόματ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0"/>
            <a:ext cx="10688972" cy="7559675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/>
        </p:nvGraphicFramePr>
        <p:xfrm>
          <a:off x="9617963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Αντικείμενο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17963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18" y="674724"/>
            <a:ext cx="8433833" cy="28346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14" y="1080655"/>
            <a:ext cx="7068326" cy="109728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7" y="2433912"/>
            <a:ext cx="1801372" cy="35661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92" y="2395811"/>
            <a:ext cx="240792" cy="432817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82" y="2379390"/>
            <a:ext cx="240792" cy="43281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32" y="1506071"/>
            <a:ext cx="2874270" cy="2112268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38" y="2124729"/>
            <a:ext cx="1475235" cy="1036322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10" y="1507595"/>
            <a:ext cx="2828550" cy="210922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83" y="2062245"/>
            <a:ext cx="1542291" cy="1161290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08" y="1507595"/>
            <a:ext cx="2569469" cy="2109220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19" y="2240769"/>
            <a:ext cx="1130810" cy="688849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ρολόι&#10;&#10;Περιγραφή που δημιουργήθηκε αυτόματα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09" y="3012105"/>
            <a:ext cx="432817" cy="762002"/>
          </a:xfrm>
          <a:prstGeom prst="rect">
            <a:avLst/>
          </a:prstGeom>
        </p:spPr>
      </p:pic>
      <p:pic>
        <p:nvPicPr>
          <p:cNvPr id="31" name="Εικόνα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8" y="6634012"/>
            <a:ext cx="5065786" cy="569977"/>
          </a:xfrm>
          <a:prstGeom prst="rect">
            <a:avLst/>
          </a:prstGeom>
        </p:spPr>
      </p:pic>
      <p:pic>
        <p:nvPicPr>
          <p:cNvPr id="33" name="Εικόνα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9" y="4220473"/>
            <a:ext cx="7107950" cy="262129"/>
          </a:xfrm>
          <a:prstGeom prst="rect">
            <a:avLst/>
          </a:prstGeom>
        </p:spPr>
      </p:pic>
      <p:pic>
        <p:nvPicPr>
          <p:cNvPr id="35" name="Εικόνα 34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2" y="4868166"/>
            <a:ext cx="5306579" cy="755906"/>
          </a:xfrm>
          <a:prstGeom prst="rect">
            <a:avLst/>
          </a:prstGeom>
        </p:spPr>
      </p:pic>
      <p:pic>
        <p:nvPicPr>
          <p:cNvPr id="37" name="Εικόνα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8" y="5805449"/>
            <a:ext cx="5145034" cy="566929"/>
          </a:xfrm>
          <a:prstGeom prst="rect">
            <a:avLst/>
          </a:prstGeom>
        </p:spPr>
      </p:pic>
      <p:pic>
        <p:nvPicPr>
          <p:cNvPr id="39" name="Εικόνα 38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0" y="5099472"/>
            <a:ext cx="367721" cy="336021"/>
          </a:xfrm>
          <a:prstGeom prst="rect">
            <a:avLst/>
          </a:prstGeom>
        </p:spPr>
      </p:pic>
      <p:pic>
        <p:nvPicPr>
          <p:cNvPr id="40" name="Εικόνα 39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0" y="5910552"/>
            <a:ext cx="367721" cy="336021"/>
          </a:xfrm>
          <a:prstGeom prst="rect">
            <a:avLst/>
          </a:prstGeom>
        </p:spPr>
      </p:pic>
      <p:pic>
        <p:nvPicPr>
          <p:cNvPr id="41" name="Εικόνα 40" descr="Εικόνα που περιέχει κείμενο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0" y="6750989"/>
            <a:ext cx="367721" cy="336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/>
        </p:nvGraphicFramePr>
        <p:xfrm>
          <a:off x="290946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Αντικείμενο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6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" y="701132"/>
            <a:ext cx="4556769" cy="28041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14" y="2504247"/>
            <a:ext cx="3922784" cy="2551181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υπαίθριος, υπογραφή, clipart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23" y="1411361"/>
            <a:ext cx="2380493" cy="728473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68" y="1229337"/>
            <a:ext cx="3989840" cy="896114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7" y="1974099"/>
            <a:ext cx="2697485" cy="362713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υπαίθριος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" y="2831271"/>
            <a:ext cx="3160782" cy="545593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23" y="6137249"/>
            <a:ext cx="2840742" cy="722377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42" y="6262859"/>
            <a:ext cx="3633223" cy="905258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υπαίθριος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8" y="6410145"/>
            <a:ext cx="2932182" cy="542545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υπογραφή, υπαίθριος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8" y="3803194"/>
            <a:ext cx="2831598" cy="728473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0" y="4907821"/>
            <a:ext cx="4288545" cy="90221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69" y="5202914"/>
            <a:ext cx="3227839" cy="542545"/>
          </a:xfrm>
          <a:prstGeom prst="rect">
            <a:avLst/>
          </a:prstGeom>
        </p:spPr>
      </p:pic>
      <p:pic>
        <p:nvPicPr>
          <p:cNvPr id="31" name="Εικόνα 30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09" y="4157953"/>
            <a:ext cx="3364999" cy="728473"/>
          </a:xfrm>
          <a:prstGeom prst="rect">
            <a:avLst/>
          </a:prstGeom>
        </p:spPr>
      </p:pic>
      <p:pic>
        <p:nvPicPr>
          <p:cNvPr id="33" name="Εικόνα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18" y="2508818"/>
            <a:ext cx="2859030" cy="911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1005"/>
            <a:ext cx="10690393" cy="7560680"/>
          </a:xfrm>
          <a:prstGeom prst="rect">
            <a:avLst/>
          </a:prstGeom>
        </p:spPr>
      </p:pic>
      <p:graphicFrame>
        <p:nvGraphicFramePr>
          <p:cNvPr id="45" name="Αντικείμενο 44"/>
          <p:cNvGraphicFramePr>
            <a:graphicFrameLocks noChangeAspect="1"/>
          </p:cNvGraphicFramePr>
          <p:nvPr/>
        </p:nvGraphicFramePr>
        <p:xfrm>
          <a:off x="9617963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Αντικείμενο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17963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44" y="653444"/>
            <a:ext cx="8543561" cy="280417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78" y="1241759"/>
            <a:ext cx="3185166" cy="579121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07" y="1220778"/>
            <a:ext cx="2767590" cy="545593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18" y="1135810"/>
            <a:ext cx="722377" cy="719329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2" y="2303576"/>
            <a:ext cx="1338075" cy="1338075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81" y="5486963"/>
            <a:ext cx="1338075" cy="1338075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47" y="2154169"/>
            <a:ext cx="1338075" cy="1338075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1" y="4587060"/>
            <a:ext cx="1338075" cy="1338075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97" y="2449880"/>
            <a:ext cx="2298197" cy="1368555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0" y="2905089"/>
            <a:ext cx="1231395" cy="185928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95" y="4556580"/>
            <a:ext cx="2328677" cy="1368555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σκούρος&#10;&#10;Περιγραφή που δημιουργήθηκε αυτόματα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0" y="5163133"/>
            <a:ext cx="1380747" cy="185928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71" y="2397907"/>
            <a:ext cx="1645923" cy="810770"/>
          </a:xfrm>
          <a:prstGeom prst="rect">
            <a:avLst/>
          </a:prstGeom>
        </p:spPr>
      </p:pic>
      <p:pic>
        <p:nvPicPr>
          <p:cNvPr id="30" name="Εικόνα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44" y="2775757"/>
            <a:ext cx="1743460" cy="188976"/>
          </a:xfrm>
          <a:prstGeom prst="rect">
            <a:avLst/>
          </a:prstGeom>
        </p:spPr>
      </p:pic>
      <p:pic>
        <p:nvPicPr>
          <p:cNvPr id="32" name="Εικόνα 31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65" y="5672171"/>
            <a:ext cx="2066548" cy="984506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00" y="5944163"/>
            <a:ext cx="1792228" cy="423673"/>
          </a:xfrm>
          <a:prstGeom prst="rect">
            <a:avLst/>
          </a:prstGeom>
        </p:spPr>
      </p:pic>
      <p:pic>
        <p:nvPicPr>
          <p:cNvPr id="38" name="Εικόνα 37" descr="Εικόνα που περιέχει τετράγωνο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27" y="3220983"/>
            <a:ext cx="2313437" cy="2243333"/>
          </a:xfrm>
          <a:prstGeom prst="rect">
            <a:avLst/>
          </a:prstGeom>
        </p:spPr>
      </p:pic>
      <p:pic>
        <p:nvPicPr>
          <p:cNvPr id="36" name="Εικόνα 35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4" y="3837254"/>
            <a:ext cx="1758700" cy="1219202"/>
          </a:xfrm>
          <a:prstGeom prst="rect">
            <a:avLst/>
          </a:prstGeom>
        </p:spPr>
      </p:pic>
      <p:pic>
        <p:nvPicPr>
          <p:cNvPr id="40" name="Εικόνα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74" y="3475294"/>
            <a:ext cx="1255779" cy="161544"/>
          </a:xfrm>
          <a:prstGeom prst="rect">
            <a:avLst/>
          </a:prstGeom>
        </p:spPr>
      </p:pic>
      <p:pic>
        <p:nvPicPr>
          <p:cNvPr id="42" name="Εικόνα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6" y="6164424"/>
            <a:ext cx="4748794" cy="1097282"/>
          </a:xfrm>
          <a:prstGeom prst="rect">
            <a:avLst/>
          </a:prstGeom>
        </p:spPr>
      </p:pic>
      <p:pic>
        <p:nvPicPr>
          <p:cNvPr id="44" name="Εικόνα 43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25" y="6362545"/>
            <a:ext cx="4346457" cy="701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-3372"/>
            <a:ext cx="10690393" cy="7560680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/>
        </p:nvGraphicFramePr>
        <p:xfrm>
          <a:off x="290946" y="333809"/>
          <a:ext cx="768130" cy="74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7395" imgH="724535" progId="CorelDraw.Graphic.21">
                  <p:embed/>
                </p:oleObj>
              </mc:Choice>
              <mc:Fallback>
                <p:oleObj name="CorelDRAW" r:id="rId3" imgW="747395" imgH="724535" progId="CorelDraw.Graphic.21">
                  <p:embed/>
                  <p:pic>
                    <p:nvPicPr>
                      <p:cNvPr id="0" name="Αντικείμενο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6" y="333809"/>
                        <a:ext cx="768130" cy="74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38" y="2069312"/>
            <a:ext cx="243840" cy="3048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" y="707232"/>
            <a:ext cx="2721870" cy="21031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0" y="1924486"/>
            <a:ext cx="536449" cy="1121666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σκούρος, εικόνα, κλείσιμο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0" y="1924486"/>
            <a:ext cx="1466091" cy="240792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0" y="2244617"/>
            <a:ext cx="1612395" cy="780290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50" y="1625781"/>
            <a:ext cx="57912" cy="1719075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06" y="2604282"/>
            <a:ext cx="243840" cy="30480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98" y="3104562"/>
            <a:ext cx="243840" cy="30480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47" y="2500649"/>
            <a:ext cx="2197612" cy="268225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47" y="1837753"/>
            <a:ext cx="2179324" cy="524257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47" y="3046152"/>
            <a:ext cx="2221997" cy="137160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90" y="3538282"/>
            <a:ext cx="1932436" cy="140208"/>
          </a:xfrm>
          <a:prstGeom prst="rect">
            <a:avLst/>
          </a:prstGeom>
        </p:spPr>
      </p:pic>
      <p:pic>
        <p:nvPicPr>
          <p:cNvPr id="30" name="Εικόνα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04" y="1148537"/>
            <a:ext cx="4044809" cy="2258881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2" y="4601446"/>
            <a:ext cx="3802371" cy="2240454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7" y="6990180"/>
            <a:ext cx="3532639" cy="137160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70" y="5183233"/>
            <a:ext cx="1527051" cy="237744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592" y="5160840"/>
            <a:ext cx="762002" cy="1121666"/>
          </a:xfrm>
          <a:prstGeom prst="rect">
            <a:avLst/>
          </a:prstGeom>
        </p:spPr>
      </p:pic>
      <p:pic>
        <p:nvPicPr>
          <p:cNvPr id="40" name="Εικόνα 39" descr="Εικόνα που περιέχει κείμενο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29" y="5511597"/>
            <a:ext cx="2020828" cy="777242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84" y="4740537"/>
            <a:ext cx="69884" cy="2074469"/>
          </a:xfrm>
          <a:prstGeom prst="rect">
            <a:avLst/>
          </a:prstGeom>
        </p:spPr>
      </p:pic>
      <p:pic>
        <p:nvPicPr>
          <p:cNvPr id="42" name="Εικόνα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23" y="5145600"/>
            <a:ext cx="243840" cy="30480"/>
          </a:xfrm>
          <a:prstGeom prst="rect">
            <a:avLst/>
          </a:prstGeom>
        </p:spPr>
      </p:pic>
      <p:pic>
        <p:nvPicPr>
          <p:cNvPr id="44" name="Εικόνα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91" y="5745546"/>
            <a:ext cx="243840" cy="30480"/>
          </a:xfrm>
          <a:prstGeom prst="rect">
            <a:avLst/>
          </a:prstGeom>
        </p:spPr>
      </p:pic>
      <p:pic>
        <p:nvPicPr>
          <p:cNvPr id="45" name="Εικόνα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83" y="6463228"/>
            <a:ext cx="243840" cy="30480"/>
          </a:xfrm>
          <a:prstGeom prst="rect">
            <a:avLst/>
          </a:prstGeom>
        </p:spPr>
      </p:pic>
      <p:pic>
        <p:nvPicPr>
          <p:cNvPr id="47" name="Εικόνα 46" descr="Εικόνα που περιέχει κείμενο, υπαίθριος, υπογραφή&#10;&#10;Περιγραφή που δημιουργήθηκε αυτόματα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33" y="6201100"/>
            <a:ext cx="1691643" cy="524257"/>
          </a:xfrm>
          <a:prstGeom prst="rect">
            <a:avLst/>
          </a:prstGeom>
        </p:spPr>
      </p:pic>
      <p:pic>
        <p:nvPicPr>
          <p:cNvPr id="49" name="Εικόνα 48" descr="Εικόνα που περιέχει κείμενο, υπογραφή, υπαίθριος&#10;&#10;Περιγραφή που δημιουργήθηκε αυτόματα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16" y="4941854"/>
            <a:ext cx="2124460" cy="402337"/>
          </a:xfrm>
          <a:prstGeom prst="rect">
            <a:avLst/>
          </a:prstGeom>
        </p:spPr>
      </p:pic>
      <p:pic>
        <p:nvPicPr>
          <p:cNvPr id="51" name="Εικόνα 50" descr="Εικόνα που περιέχει κείμενο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84" y="5491448"/>
            <a:ext cx="2206756" cy="55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973" cy="755967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69" y="747524"/>
            <a:ext cx="1514859" cy="23774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υπαίθριος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69" y="1053532"/>
            <a:ext cx="1956820" cy="938786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1" y="747524"/>
            <a:ext cx="777242" cy="1143002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86" y="864555"/>
            <a:ext cx="1876723" cy="125340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426" y="1587610"/>
            <a:ext cx="3928880" cy="530353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52" y="883382"/>
            <a:ext cx="3904496" cy="612649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74" y="3171494"/>
            <a:ext cx="54864" cy="3660655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03" y="4974389"/>
            <a:ext cx="7403607" cy="54864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88" y="3116121"/>
            <a:ext cx="499873" cy="499873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5215578"/>
            <a:ext cx="499873" cy="499873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43" y="5210799"/>
            <a:ext cx="499873" cy="499873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53" y="3120900"/>
            <a:ext cx="499873" cy="499873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94" y="3712768"/>
            <a:ext cx="3014478" cy="886970"/>
          </a:xfrm>
          <a:prstGeom prst="rect">
            <a:avLst/>
          </a:prstGeom>
        </p:spPr>
      </p:pic>
      <p:pic>
        <p:nvPicPr>
          <p:cNvPr id="31" name="Εικόνα 30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17" y="3298926"/>
            <a:ext cx="1786132" cy="225552"/>
          </a:xfrm>
          <a:prstGeom prst="rect">
            <a:avLst/>
          </a:prstGeom>
        </p:spPr>
      </p:pic>
      <p:pic>
        <p:nvPicPr>
          <p:cNvPr id="33" name="Εικόνα 32" descr="Εικόνα που περιέχει κείμενο, υπαίθριος, υπογραφή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49" y="3712768"/>
            <a:ext cx="3145542" cy="893066"/>
          </a:xfrm>
          <a:prstGeom prst="rect">
            <a:avLst/>
          </a:prstGeom>
        </p:spPr>
      </p:pic>
      <p:pic>
        <p:nvPicPr>
          <p:cNvPr id="35" name="Εικόνα 34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80" y="3338627"/>
            <a:ext cx="579121" cy="179832"/>
          </a:xfrm>
          <a:prstGeom prst="rect">
            <a:avLst/>
          </a:prstGeom>
        </p:spPr>
      </p:pic>
      <p:pic>
        <p:nvPicPr>
          <p:cNvPr id="37" name="Εικόνα 36" descr="Εικόνα που περιέχει κείμενο&#10;&#10;Περιγραφή που δημιουργήθηκε αυτόματα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40" y="5756201"/>
            <a:ext cx="3118110" cy="932690"/>
          </a:xfrm>
          <a:prstGeom prst="rect">
            <a:avLst/>
          </a:prstGeom>
        </p:spPr>
      </p:pic>
      <p:pic>
        <p:nvPicPr>
          <p:cNvPr id="39" name="Εικόνα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17" y="5373924"/>
            <a:ext cx="1170434" cy="222504"/>
          </a:xfrm>
          <a:prstGeom prst="rect">
            <a:avLst/>
          </a:prstGeom>
        </p:spPr>
      </p:pic>
      <p:pic>
        <p:nvPicPr>
          <p:cNvPr id="41" name="Εικόνα 40" descr="Εικόνα που περιέχει κείμενο, υπαίθριος, νυχτερινός ουρανός&#10;&#10;Περιγραφή που δημιουργήθηκε αυτόματα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46" y="5783840"/>
            <a:ext cx="3166878" cy="890018"/>
          </a:xfrm>
          <a:prstGeom prst="rect">
            <a:avLst/>
          </a:prstGeom>
        </p:spPr>
      </p:pic>
      <p:pic>
        <p:nvPicPr>
          <p:cNvPr id="43" name="Εικόνα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33" y="5415890"/>
            <a:ext cx="1621539" cy="22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</Words>
  <Application>Microsoft Office PowerPoint</Application>
  <PresentationFormat>Προσαρμογή</PresentationFormat>
  <Paragraphs>7</Paragraphs>
  <Slides>16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3" baseType="lpstr">
      <vt:lpstr>Arial</vt:lpstr>
      <vt:lpstr>Asty CF Std Black</vt:lpstr>
      <vt:lpstr>Asty CF Std Med</vt:lpstr>
      <vt:lpstr>Calibri</vt:lpstr>
      <vt:lpstr>Calibri Light</vt:lpstr>
      <vt:lpstr>Θέμα του Office</vt:lpstr>
      <vt:lpstr>CorelDRAW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GENITSEFTSIS CHRISTOS</dc:creator>
  <cp:lastModifiedBy>Alexia  Sitareniou</cp:lastModifiedBy>
  <cp:revision>203</cp:revision>
  <dcterms:created xsi:type="dcterms:W3CDTF">2022-10-24T09:03:00Z</dcterms:created>
  <dcterms:modified xsi:type="dcterms:W3CDTF">2022-11-04T12:12:51Z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D2E6CC67DA1D4B5A9019C3F9B599A757</vt:lpwstr>
  </property>
  <property fmtid="{D5CDD505-2E9C-101B-9397-08002B2CF9AE}" pid="3" name="KSOProductBuildVer">
    <vt:lpwstr>1033-11.2.0.11380</vt:lpwstr>
  </property>
</Properties>
</file>