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57"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D55DE87-ACAE-360D-EBA4-0F678515CB84}" name="Bernadette Johnson" initials="BJ" userId="S::bernadette.johnson@diana.nato.int::e4090224-f512-480c-9f73-339138ad2915" providerId="AD"/>
  <p188:author id="{DE9E9EAA-3A7B-6382-A843-08B58EA32D0D}" name="Cynthia Shaw" initials="CS" userId="S::cynthia.shaw@diana.nato.int::d1fef5ef-457e-4cda-a061-d02985cd972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71EC1C-AB3B-C910-E3E3-8104D712E857}" v="8" dt="2023-06-12T12:22:55.104"/>
    <p1510:client id="{96539CA6-FD1A-F4DE-323C-16FAFC4D8F8F}" v="26" dt="2023-06-12T12:19:58.421"/>
    <p1510:client id="{A850E7C1-5068-A6E7-A303-3312CAE2C94C}" v="14" dt="2023-06-12T12:17:57.0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3" d="100"/>
          <a:sy n="123" d="100"/>
        </p:scale>
        <p:origin x="125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rnadette Johnson" userId="S::bernadette.johnson@diana.nato.int::e4090224-f512-480c-9f73-339138ad2915" providerId="AD" clId="Web-{96539CA6-FD1A-F4DE-323C-16FAFC4D8F8F}"/>
    <pc:docChg chg="mod modSld">
      <pc:chgData name="Bernadette Johnson" userId="S::bernadette.johnson@diana.nato.int::e4090224-f512-480c-9f73-339138ad2915" providerId="AD" clId="Web-{96539CA6-FD1A-F4DE-323C-16FAFC4D8F8F}" dt="2023-06-12T12:19:58.421" v="24" actId="20577"/>
      <pc:docMkLst>
        <pc:docMk/>
      </pc:docMkLst>
      <pc:sldChg chg="modSp modCm">
        <pc:chgData name="Bernadette Johnson" userId="S::bernadette.johnson@diana.nato.int::e4090224-f512-480c-9f73-339138ad2915" providerId="AD" clId="Web-{96539CA6-FD1A-F4DE-323C-16FAFC4D8F8F}" dt="2023-06-12T12:19:58.421" v="24" actId="20577"/>
        <pc:sldMkLst>
          <pc:docMk/>
          <pc:sldMk cId="1682069220" sldId="259"/>
        </pc:sldMkLst>
        <pc:spChg chg="mod">
          <ac:chgData name="Bernadette Johnson" userId="S::bernadette.johnson@diana.nato.int::e4090224-f512-480c-9f73-339138ad2915" providerId="AD" clId="Web-{96539CA6-FD1A-F4DE-323C-16FAFC4D8F8F}" dt="2023-06-12T12:19:58.421" v="24" actId="20577"/>
          <ac:spMkLst>
            <pc:docMk/>
            <pc:sldMk cId="1682069220" sldId="259"/>
            <ac:spMk id="2" creationId="{1FDC5E08-570A-9992-9818-2BE750BC949D}"/>
          </ac:spMkLst>
        </pc:spChg>
        <pc:extLst>
          <p:ext xmlns:p="http://schemas.openxmlformats.org/presentationml/2006/main" uri="{D6D511B9-2390-475A-947B-AFAB55BFBCF1}">
            <pc226:cmChg xmlns:pc226="http://schemas.microsoft.com/office/powerpoint/2022/06/main/command" xmlns="" chg="mod">
              <pc226:chgData name="Bernadette Johnson" userId="S::bernadette.johnson@diana.nato.int::e4090224-f512-480c-9f73-339138ad2915" providerId="AD" clId="Web-{96539CA6-FD1A-F4DE-323C-16FAFC4D8F8F}" dt="2023-06-12T12:19:42.076" v="22" actId="20577"/>
              <pc2:cmMkLst xmlns:pc2="http://schemas.microsoft.com/office/powerpoint/2019/9/main/command">
                <pc:docMk/>
                <pc:sldMk cId="1682069220" sldId="259"/>
                <pc2:cmMk id="{CF262A02-5E1C-4867-A3AF-64EB1B073E18}"/>
              </pc2:cmMkLst>
            </pc226:cmChg>
            <pc226:cmChg xmlns:pc226="http://schemas.microsoft.com/office/powerpoint/2022/06/main/command" xmlns="" chg="mod">
              <pc226:chgData name="Bernadette Johnson" userId="S::bernadette.johnson@diana.nato.int::e4090224-f512-480c-9f73-339138ad2915" providerId="AD" clId="Web-{96539CA6-FD1A-F4DE-323C-16FAFC4D8F8F}" dt="2023-06-12T12:19:42.076" v="22" actId="20577"/>
              <pc2:cmMkLst xmlns:pc2="http://schemas.microsoft.com/office/powerpoint/2019/9/main/command">
                <pc:docMk/>
                <pc:sldMk cId="1682069220" sldId="259"/>
                <pc2:cmMk id="{3BF8D93E-55E6-4ADC-BF80-B7280DB3CCBC}"/>
              </pc2:cmMkLst>
              <pc226:cmRplyChg chg="add">
                <pc226:chgData name="Bernadette Johnson" userId="S::bernadette.johnson@diana.nato.int::e4090224-f512-480c-9f73-339138ad2915" providerId="AD" clId="Web-{96539CA6-FD1A-F4DE-323C-16FAFC4D8F8F}" dt="2023-06-12T12:18:24.820" v="13"/>
                <pc2:cmRplyMkLst xmlns:pc2="http://schemas.microsoft.com/office/powerpoint/2019/9/main/command">
                  <pc:docMk/>
                  <pc:sldMk cId="1682069220" sldId="259"/>
                  <pc2:cmMk id="{3BF8D93E-55E6-4ADC-BF80-B7280DB3CCBC}"/>
                  <pc2:cmRplyMk id="{7767D059-843F-4E42-97AA-0CADB08FF96A}"/>
                </pc2:cmRplyMkLst>
              </pc226:cmRplyChg>
            </pc226:cmChg>
            <pc226:cmChg xmlns:pc226="http://schemas.microsoft.com/office/powerpoint/2022/06/main/command" xmlns="" chg="mod">
              <pc226:chgData name="Bernadette Johnson" userId="S::bernadette.johnson@diana.nato.int::e4090224-f512-480c-9f73-339138ad2915" providerId="AD" clId="Web-{96539CA6-FD1A-F4DE-323C-16FAFC4D8F8F}" dt="2023-06-12T12:19:42.076" v="22" actId="20577"/>
              <pc2:cmMkLst xmlns:pc2="http://schemas.microsoft.com/office/powerpoint/2019/9/main/command">
                <pc:docMk/>
                <pc:sldMk cId="1682069220" sldId="259"/>
                <pc2:cmMk id="{EF3C2352-E9C6-44C4-85AB-EA07650A500D}"/>
              </pc2:cmMkLst>
              <pc226:cmRplyChg chg="add">
                <pc226:chgData name="Bernadette Johnson" userId="S::bernadette.johnson@diana.nato.int::e4090224-f512-480c-9f73-339138ad2915" providerId="AD" clId="Web-{96539CA6-FD1A-F4DE-323C-16FAFC4D8F8F}" dt="2023-06-12T12:17:56.459" v="12"/>
                <pc2:cmRplyMkLst xmlns:pc2="http://schemas.microsoft.com/office/powerpoint/2019/9/main/command">
                  <pc:docMk/>
                  <pc:sldMk cId="1682069220" sldId="259"/>
                  <pc2:cmMk id="{EF3C2352-E9C6-44C4-85AB-EA07650A500D}"/>
                  <pc2:cmRplyMk id="{C8B9F209-ADEF-4FDC-96E1-34ADF312A951}"/>
                </pc2:cmRplyMkLst>
              </pc226:cmRplyChg>
            </pc226:cmChg>
            <pc226:cmChg xmlns:pc226="http://schemas.microsoft.com/office/powerpoint/2022/06/main/command" xmlns="" chg="mod">
              <pc226:chgData name="Bernadette Johnson" userId="S::bernadette.johnson@diana.nato.int::e4090224-f512-480c-9f73-339138ad2915" providerId="AD" clId="Web-{96539CA6-FD1A-F4DE-323C-16FAFC4D8F8F}" dt="2023-06-12T12:19:54.561" v="23"/>
              <pc2:cmMkLst xmlns:pc2="http://schemas.microsoft.com/office/powerpoint/2019/9/main/command">
                <pc:docMk/>
                <pc:sldMk cId="1682069220" sldId="259"/>
                <pc2:cmMk id="{4980318A-115E-4D66-AA1E-DC007178001A}"/>
              </pc2:cmMkLst>
            </pc226:cmChg>
            <pc226:cmChg xmlns:pc226="http://schemas.microsoft.com/office/powerpoint/2022/06/main/command" xmlns="" chg="mod">
              <pc226:chgData name="Bernadette Johnson" userId="S::bernadette.johnson@diana.nato.int::e4090224-f512-480c-9f73-339138ad2915" providerId="AD" clId="Web-{96539CA6-FD1A-F4DE-323C-16FAFC4D8F8F}" dt="2023-06-12T12:19:42.076" v="22" actId="20577"/>
              <pc2:cmMkLst xmlns:pc2="http://schemas.microsoft.com/office/powerpoint/2019/9/main/command">
                <pc:docMk/>
                <pc:sldMk cId="1682069220" sldId="259"/>
                <pc2:cmMk id="{3BE8BABE-53D2-4FA2-8865-3C2049015E0C}"/>
              </pc2:cmMkLst>
              <pc226:cmRplyChg chg="add">
                <pc226:chgData name="Bernadette Johnson" userId="S::bernadette.johnson@diana.nato.int::e4090224-f512-480c-9f73-339138ad2915" providerId="AD" clId="Web-{96539CA6-FD1A-F4DE-323C-16FAFC4D8F8F}" dt="2023-06-12T12:17:48.427" v="11"/>
                <pc2:cmRplyMkLst xmlns:pc2="http://schemas.microsoft.com/office/powerpoint/2019/9/main/command">
                  <pc:docMk/>
                  <pc:sldMk cId="1682069220" sldId="259"/>
                  <pc2:cmMk id="{3BE8BABE-53D2-4FA2-8865-3C2049015E0C}"/>
                  <pc2:cmRplyMk id="{276D3C1E-D36B-4834-82AA-94ABF8585681}"/>
                </pc2:cmRplyMkLst>
              </pc226:cmRplyChg>
            </pc226:cmChg>
          </p:ext>
        </pc:extLst>
      </pc:sldChg>
    </pc:docChg>
  </pc:docChgLst>
  <pc:docChgLst>
    <pc:chgData name="Cynthia Shaw" userId="S::cynthia.shaw@diana.nato.int::d1fef5ef-457e-4cda-a061-d02985cd9722" providerId="AD" clId="Web-{A850E7C1-5068-A6E7-A303-3312CAE2C94C}"/>
    <pc:docChg chg="mod modSld">
      <pc:chgData name="Cynthia Shaw" userId="S::cynthia.shaw@diana.nato.int::d1fef5ef-457e-4cda-a061-d02985cd9722" providerId="AD" clId="Web-{A850E7C1-5068-A6E7-A303-3312CAE2C94C}" dt="2023-06-12T12:17:57.033" v="13"/>
      <pc:docMkLst>
        <pc:docMk/>
      </pc:docMkLst>
      <pc:sldChg chg="addCm">
        <pc:chgData name="Cynthia Shaw" userId="S::cynthia.shaw@diana.nato.int::d1fef5ef-457e-4cda-a061-d02985cd9722" providerId="AD" clId="Web-{A850E7C1-5068-A6E7-A303-3312CAE2C94C}" dt="2023-06-12T12:17:57.033" v="13"/>
        <pc:sldMkLst>
          <pc:docMk/>
          <pc:sldMk cId="3974703186" sldId="257"/>
        </pc:sldMkLst>
        <pc:extLst>
          <p:ext xmlns:p="http://schemas.openxmlformats.org/presentationml/2006/main" uri="{D6D511B9-2390-475A-947B-AFAB55BFBCF1}">
            <pc226:cmChg xmlns:pc226="http://schemas.microsoft.com/office/powerpoint/2022/06/main/command" xmlns="" chg="add">
              <pc226:chgData name="Cynthia Shaw" userId="S::cynthia.shaw@diana.nato.int::d1fef5ef-457e-4cda-a061-d02985cd9722" providerId="AD" clId="Web-{A850E7C1-5068-A6E7-A303-3312CAE2C94C}" dt="2023-06-12T12:17:57.033" v="13"/>
              <pc2:cmMkLst xmlns:pc2="http://schemas.microsoft.com/office/powerpoint/2019/9/main/command">
                <pc:docMk/>
                <pc:sldMk cId="3974703186" sldId="257"/>
                <pc2:cmMk id="{DD160C14-F570-47ED-BA4F-06947E75CCC2}"/>
              </pc2:cmMkLst>
            </pc226:cmChg>
          </p:ext>
        </pc:extLst>
      </pc:sldChg>
      <pc:sldChg chg="modSp addCm delCm modCm">
        <pc:chgData name="Cynthia Shaw" userId="S::cynthia.shaw@diana.nato.int::d1fef5ef-457e-4cda-a061-d02985cd9722" providerId="AD" clId="Web-{A850E7C1-5068-A6E7-A303-3312CAE2C94C}" dt="2023-06-12T12:13:27.554" v="12" actId="20577"/>
        <pc:sldMkLst>
          <pc:docMk/>
          <pc:sldMk cId="1682069220" sldId="259"/>
        </pc:sldMkLst>
        <pc:spChg chg="mod">
          <ac:chgData name="Cynthia Shaw" userId="S::cynthia.shaw@diana.nato.int::d1fef5ef-457e-4cda-a061-d02985cd9722" providerId="AD" clId="Web-{A850E7C1-5068-A6E7-A303-3312CAE2C94C}" dt="2023-06-12T12:13:27.554" v="12" actId="20577"/>
          <ac:spMkLst>
            <pc:docMk/>
            <pc:sldMk cId="1682069220" sldId="259"/>
            <ac:spMk id="2" creationId="{1FDC5E08-570A-9992-9818-2BE750BC949D}"/>
          </ac:spMkLst>
        </pc:spChg>
        <pc:extLst>
          <p:ext xmlns:p="http://schemas.openxmlformats.org/presentationml/2006/main" uri="{D6D511B9-2390-475A-947B-AFAB55BFBCF1}">
            <pc226:cmChg xmlns:pc226="http://schemas.microsoft.com/office/powerpoint/2022/06/main/command" xmlns="" chg="add mod">
              <pc226:chgData name="Cynthia Shaw" userId="S::cynthia.shaw@diana.nato.int::d1fef5ef-457e-4cda-a061-d02985cd9722" providerId="AD" clId="Web-{A850E7C1-5068-A6E7-A303-3312CAE2C94C}" dt="2023-06-12T12:13:27.554" v="12" actId="20577"/>
              <pc2:cmMkLst xmlns:pc2="http://schemas.microsoft.com/office/powerpoint/2019/9/main/command">
                <pc:docMk/>
                <pc:sldMk cId="1682069220" sldId="259"/>
                <pc2:cmMk id="{CF262A02-5E1C-4867-A3AF-64EB1B073E18}"/>
              </pc2:cmMkLst>
            </pc226:cmChg>
            <pc226:cmChg xmlns:pc226="http://schemas.microsoft.com/office/powerpoint/2022/06/main/command" xmlns="" chg="add mod">
              <pc226:chgData name="Cynthia Shaw" userId="S::cynthia.shaw@diana.nato.int::d1fef5ef-457e-4cda-a061-d02985cd9722" providerId="AD" clId="Web-{A850E7C1-5068-A6E7-A303-3312CAE2C94C}" dt="2023-06-12T12:13:27.554" v="12" actId="20577"/>
              <pc2:cmMkLst xmlns:pc2="http://schemas.microsoft.com/office/powerpoint/2019/9/main/command">
                <pc:docMk/>
                <pc:sldMk cId="1682069220" sldId="259"/>
                <pc2:cmMk id="{3BF8D93E-55E6-4ADC-BF80-B7280DB3CCBC}"/>
              </pc2:cmMkLst>
            </pc226:cmChg>
            <pc226:cmChg xmlns:pc226="http://schemas.microsoft.com/office/powerpoint/2022/06/main/command" xmlns="" chg="add del">
              <pc226:chgData name="Cynthia Shaw" userId="S::cynthia.shaw@diana.nato.int::d1fef5ef-457e-4cda-a061-d02985cd9722" providerId="AD" clId="Web-{A850E7C1-5068-A6E7-A303-3312CAE2C94C}" dt="2023-06-12T12:08:03.151" v="3"/>
              <pc2:cmMkLst xmlns:pc2="http://schemas.microsoft.com/office/powerpoint/2019/9/main/command">
                <pc:docMk/>
                <pc:sldMk cId="1682069220" sldId="259"/>
                <pc2:cmMk id="{546E5641-C4EB-487E-995F-0AB31EF6FBDB}"/>
              </pc2:cmMkLst>
            </pc226:cmChg>
            <pc226:cmChg xmlns:pc226="http://schemas.microsoft.com/office/powerpoint/2022/06/main/command" xmlns="" chg="add mod">
              <pc226:chgData name="Cynthia Shaw" userId="S::cynthia.shaw@diana.nato.int::d1fef5ef-457e-4cda-a061-d02985cd9722" providerId="AD" clId="Web-{A850E7C1-5068-A6E7-A303-3312CAE2C94C}" dt="2023-06-12T12:13:27.554" v="12" actId="20577"/>
              <pc2:cmMkLst xmlns:pc2="http://schemas.microsoft.com/office/powerpoint/2019/9/main/command">
                <pc:docMk/>
                <pc:sldMk cId="1682069220" sldId="259"/>
                <pc2:cmMk id="{EF3C2352-E9C6-44C4-85AB-EA07650A500D}"/>
              </pc2:cmMkLst>
            </pc226:cmChg>
            <pc226:cmChg xmlns:pc226="http://schemas.microsoft.com/office/powerpoint/2022/06/main/command" xmlns="" chg="add mod">
              <pc226:chgData name="Cynthia Shaw" userId="S::cynthia.shaw@diana.nato.int::d1fef5ef-457e-4cda-a061-d02985cd9722" providerId="AD" clId="Web-{A850E7C1-5068-A6E7-A303-3312CAE2C94C}" dt="2023-06-12T12:13:27.554" v="12" actId="20577"/>
              <pc2:cmMkLst xmlns:pc2="http://schemas.microsoft.com/office/powerpoint/2019/9/main/command">
                <pc:docMk/>
                <pc:sldMk cId="1682069220" sldId="259"/>
                <pc2:cmMk id="{4980318A-115E-4D66-AA1E-DC007178001A}"/>
              </pc2:cmMkLst>
            </pc226:cmChg>
            <pc226:cmChg xmlns:pc226="http://schemas.microsoft.com/office/powerpoint/2022/06/main/command" xmlns="" chg="add mod">
              <pc226:chgData name="Cynthia Shaw" userId="S::cynthia.shaw@diana.nato.int::d1fef5ef-457e-4cda-a061-d02985cd9722" providerId="AD" clId="Web-{A850E7C1-5068-A6E7-A303-3312CAE2C94C}" dt="2023-06-12T12:13:27.554" v="12" actId="20577"/>
              <pc2:cmMkLst xmlns:pc2="http://schemas.microsoft.com/office/powerpoint/2019/9/main/command">
                <pc:docMk/>
                <pc:sldMk cId="1682069220" sldId="259"/>
                <pc2:cmMk id="{3BE8BABE-53D2-4FA2-8865-3C2049015E0C}"/>
              </pc2:cmMkLst>
            </pc226:cmChg>
          </p:ext>
        </pc:extLst>
      </pc:sldChg>
    </pc:docChg>
  </pc:docChgLst>
  <pc:docChgLst>
    <pc:chgData name="Bernadette Johnson" userId="S::bernadette.johnson@diana.nato.int::e4090224-f512-480c-9f73-339138ad2915" providerId="AD" clId="Web-{4D71EC1C-AB3B-C910-E3E3-8104D712E857}"/>
    <pc:docChg chg="modSld">
      <pc:chgData name="Bernadette Johnson" userId="S::bernadette.johnson@diana.nato.int::e4090224-f512-480c-9f73-339138ad2915" providerId="AD" clId="Web-{4D71EC1C-AB3B-C910-E3E3-8104D712E857}" dt="2023-06-12T12:22:55.104" v="8"/>
      <pc:docMkLst>
        <pc:docMk/>
      </pc:docMkLst>
      <pc:sldChg chg="modSp delCm modCm">
        <pc:chgData name="Bernadette Johnson" userId="S::bernadette.johnson@diana.nato.int::e4090224-f512-480c-9f73-339138ad2915" providerId="AD" clId="Web-{4D71EC1C-AB3B-C910-E3E3-8104D712E857}" dt="2023-06-12T12:22:47.229" v="3"/>
        <pc:sldMkLst>
          <pc:docMk/>
          <pc:sldMk cId="3974703186" sldId="257"/>
        </pc:sldMkLst>
        <pc:spChg chg="mod">
          <ac:chgData name="Bernadette Johnson" userId="S::bernadette.johnson@diana.nato.int::e4090224-f512-480c-9f73-339138ad2915" providerId="AD" clId="Web-{4D71EC1C-AB3B-C910-E3E3-8104D712E857}" dt="2023-06-12T12:22:16.775" v="1" actId="20577"/>
          <ac:spMkLst>
            <pc:docMk/>
            <pc:sldMk cId="3974703186" sldId="257"/>
            <ac:spMk id="8" creationId="{00000000-0000-0000-0000-000000000000}"/>
          </ac:spMkLst>
        </pc:spChg>
        <pc:extLst>
          <p:ext xmlns:p="http://schemas.openxmlformats.org/presentationml/2006/main" uri="{D6D511B9-2390-475A-947B-AFAB55BFBCF1}">
            <pc226:cmChg xmlns:pc226="http://schemas.microsoft.com/office/powerpoint/2022/06/main/command" xmlns="" chg="del mod">
              <pc226:chgData name="Bernadette Johnson" userId="S::bernadette.johnson@diana.nato.int::e4090224-f512-480c-9f73-339138ad2915" providerId="AD" clId="Web-{4D71EC1C-AB3B-C910-E3E3-8104D712E857}" dt="2023-06-12T12:22:47.229" v="3"/>
              <pc2:cmMkLst xmlns:pc2="http://schemas.microsoft.com/office/powerpoint/2019/9/main/command">
                <pc:docMk/>
                <pc:sldMk cId="3974703186" sldId="257"/>
                <pc2:cmMk id="{DD160C14-F570-47ED-BA4F-06947E75CCC2}"/>
              </pc2:cmMkLst>
            </pc226:cmChg>
          </p:ext>
        </pc:extLst>
      </pc:sldChg>
      <pc:sldChg chg="delCm">
        <pc:chgData name="Bernadette Johnson" userId="S::bernadette.johnson@diana.nato.int::e4090224-f512-480c-9f73-339138ad2915" providerId="AD" clId="Web-{4D71EC1C-AB3B-C910-E3E3-8104D712E857}" dt="2023-06-12T12:22:55.104" v="8"/>
        <pc:sldMkLst>
          <pc:docMk/>
          <pc:sldMk cId="1682069220" sldId="259"/>
        </pc:sldMkLst>
        <pc:extLst>
          <p:ext xmlns:p="http://schemas.openxmlformats.org/presentationml/2006/main" uri="{D6D511B9-2390-475A-947B-AFAB55BFBCF1}">
            <pc226:cmChg xmlns:pc226="http://schemas.microsoft.com/office/powerpoint/2022/06/main/command" xmlns="" chg="del">
              <pc226:chgData name="Bernadette Johnson" userId="S::bernadette.johnson@diana.nato.int::e4090224-f512-480c-9f73-339138ad2915" providerId="AD" clId="Web-{4D71EC1C-AB3B-C910-E3E3-8104D712E857}" dt="2023-06-12T12:22:53.635" v="6"/>
              <pc2:cmMkLst xmlns:pc2="http://schemas.microsoft.com/office/powerpoint/2019/9/main/command">
                <pc:docMk/>
                <pc:sldMk cId="1682069220" sldId="259"/>
                <pc2:cmMk id="{CF262A02-5E1C-4867-A3AF-64EB1B073E18}"/>
              </pc2:cmMkLst>
            </pc226:cmChg>
            <pc226:cmChg xmlns:pc226="http://schemas.microsoft.com/office/powerpoint/2022/06/main/command" xmlns="" chg="del">
              <pc226:chgData name="Bernadette Johnson" userId="S::bernadette.johnson@diana.nato.int::e4090224-f512-480c-9f73-339138ad2915" providerId="AD" clId="Web-{4D71EC1C-AB3B-C910-E3E3-8104D712E857}" dt="2023-06-12T12:22:54.292" v="7"/>
              <pc2:cmMkLst xmlns:pc2="http://schemas.microsoft.com/office/powerpoint/2019/9/main/command">
                <pc:docMk/>
                <pc:sldMk cId="1682069220" sldId="259"/>
                <pc2:cmMk id="{3BF8D93E-55E6-4ADC-BF80-B7280DB3CCBC}"/>
              </pc2:cmMkLst>
            </pc226:cmChg>
            <pc226:cmChg xmlns:pc226="http://schemas.microsoft.com/office/powerpoint/2022/06/main/command" xmlns="" chg="del">
              <pc226:chgData name="Bernadette Johnson" userId="S::bernadette.johnson@diana.nato.int::e4090224-f512-480c-9f73-339138ad2915" providerId="AD" clId="Web-{4D71EC1C-AB3B-C910-E3E3-8104D712E857}" dt="2023-06-12T12:22:53.401" v="5"/>
              <pc2:cmMkLst xmlns:pc2="http://schemas.microsoft.com/office/powerpoint/2019/9/main/command">
                <pc:docMk/>
                <pc:sldMk cId="1682069220" sldId="259"/>
                <pc2:cmMk id="{EF3C2352-E9C6-44C4-85AB-EA07650A500D}"/>
              </pc2:cmMkLst>
            </pc226:cmChg>
            <pc226:cmChg xmlns:pc226="http://schemas.microsoft.com/office/powerpoint/2022/06/main/command" xmlns="" chg="del">
              <pc226:chgData name="Bernadette Johnson" userId="S::bernadette.johnson@diana.nato.int::e4090224-f512-480c-9f73-339138ad2915" providerId="AD" clId="Web-{4D71EC1C-AB3B-C910-E3E3-8104D712E857}" dt="2023-06-12T12:22:55.104" v="8"/>
              <pc2:cmMkLst xmlns:pc2="http://schemas.microsoft.com/office/powerpoint/2019/9/main/command">
                <pc:docMk/>
                <pc:sldMk cId="1682069220" sldId="259"/>
                <pc2:cmMk id="{4980318A-115E-4D66-AA1E-DC007178001A}"/>
              </pc2:cmMkLst>
            </pc226:cmChg>
            <pc226:cmChg xmlns:pc226="http://schemas.microsoft.com/office/powerpoint/2022/06/main/command" xmlns="" chg="del">
              <pc226:chgData name="Bernadette Johnson" userId="S::bernadette.johnson@diana.nato.int::e4090224-f512-480c-9f73-339138ad2915" providerId="AD" clId="Web-{4D71EC1C-AB3B-C910-E3E3-8104D712E857}" dt="2023-06-12T12:22:51.214" v="4"/>
              <pc2:cmMkLst xmlns:pc2="http://schemas.microsoft.com/office/powerpoint/2019/9/main/command">
                <pc:docMk/>
                <pc:sldMk cId="1682069220" sldId="259"/>
                <pc2:cmMk id="{3BE8BABE-53D2-4FA2-8865-3C2049015E0C}"/>
              </pc2:cmMkLst>
            </pc226:cmChg>
          </p:ext>
        </pc:ext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8B3B2CB-4523-401F-BAD5-F518F2324227}" type="datetimeFigureOut">
              <a:rPr lang="en-GB" smtClean="0"/>
              <a:t>16/06/2023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C867714-40FF-4F90-9AD7-7AF81A8A6D9D}" type="slidenum">
              <a:rPr lang="en-GB" smtClean="0"/>
              <a:t>‹#›</a:t>
            </a:fld>
            <a:endParaRPr lang="en-GB"/>
          </a:p>
        </p:txBody>
      </p:sp>
      <p:sp>
        <p:nvSpPr>
          <p:cNvPr id="7" name="TextBox 6">
            <a:extLst>
              <a:ext uri="{FF2B5EF4-FFF2-40B4-BE49-F238E27FC236}">
                <a16:creationId xmlns:a16="http://schemas.microsoft.com/office/drawing/2014/main" id="{92BDE364-536F-7885-B070-3095B59933FE}"/>
              </a:ext>
            </a:extLst>
          </p:cNvPr>
          <p:cNvSpPr txBox="1"/>
          <p:nvPr userDrawn="1"/>
        </p:nvSpPr>
        <p:spPr>
          <a:xfrm>
            <a:off x="278781" y="300412"/>
            <a:ext cx="4572000" cy="369332"/>
          </a:xfrm>
          <a:prstGeom prst="rect">
            <a:avLst/>
          </a:prstGeom>
          <a:noFill/>
        </p:spPr>
        <p:txBody>
          <a:bodyPr wrap="square">
            <a:spAutoFit/>
          </a:bodyPr>
          <a:lstStyle/>
          <a:p>
            <a:r>
              <a:rPr lang="en-US" sz="1800" b="1">
                <a:effectLst/>
                <a:latin typeface="Calibri" panose="020F0502020204030204" pitchFamily="34" charset="0"/>
                <a:ea typeface="Calibri" panose="020F0502020204030204" pitchFamily="34" charset="0"/>
                <a:cs typeface="Arial" panose="020B0604020202020204" pitchFamily="34" charset="0"/>
              </a:rPr>
              <a:t>DIANA </a:t>
            </a:r>
            <a:r>
              <a:rPr lang="en-US" sz="1800" b="1">
                <a:solidFill>
                  <a:srgbClr val="000000"/>
                </a:solidFill>
                <a:effectLst/>
                <a:latin typeface="Calibri" panose="020F0502020204030204" pitchFamily="34" charset="0"/>
                <a:ea typeface="Calibri" panose="020F0502020204030204" pitchFamily="34" charset="0"/>
                <a:cs typeface="Arial" panose="020B0604020202020204" pitchFamily="34" charset="0"/>
              </a:rPr>
              <a:t>Challenge</a:t>
            </a:r>
            <a:r>
              <a:rPr lang="en-US" sz="1800" b="1">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en-US" sz="1800" b="1">
                <a:effectLst/>
                <a:latin typeface="Calibri" panose="020F0502020204030204" pitchFamily="34" charset="0"/>
                <a:ea typeface="Calibri" panose="020F0502020204030204" pitchFamily="34" charset="0"/>
                <a:cs typeface="Arial" panose="020B0604020202020204" pitchFamily="34" charset="0"/>
              </a:rPr>
              <a:t>Quad Chart 2023</a:t>
            </a:r>
            <a:endParaRPr lang="en-US"/>
          </a:p>
        </p:txBody>
      </p:sp>
    </p:spTree>
    <p:extLst>
      <p:ext uri="{BB962C8B-B14F-4D97-AF65-F5344CB8AC3E}">
        <p14:creationId xmlns:p14="http://schemas.microsoft.com/office/powerpoint/2010/main" val="10907674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6839" y="320512"/>
            <a:ext cx="3445727" cy="548959"/>
          </a:xfrm>
          <a:prstGeom prst="rect">
            <a:avLst/>
          </a:prstGeom>
        </p:spPr>
        <p:txBody>
          <a:bodyPr vert="horz" lIns="91440" tIns="45720" rIns="91440" bIns="45720" rtlCol="0" anchor="ctr">
            <a:normAutofit/>
          </a:bodyPr>
          <a:lstStyle/>
          <a:p>
            <a:pPr marL="0" marR="0">
              <a:lnSpc>
                <a:spcPct val="115000"/>
              </a:lnSpc>
              <a:spcBef>
                <a:spcPts val="0"/>
              </a:spcBef>
              <a:spcAft>
                <a:spcPts val="1000"/>
              </a:spcAft>
            </a:pPr>
            <a:r>
              <a:rPr lang="en-US" sz="1800" b="1">
                <a:effectLst/>
                <a:latin typeface="Calibri" panose="020F0502020204030204" pitchFamily="34" charset="0"/>
                <a:ea typeface="Calibri" panose="020F0502020204030204" pitchFamily="34" charset="0"/>
                <a:cs typeface="Arial" panose="020B0604020202020204" pitchFamily="34" charset="0"/>
              </a:rPr>
              <a:t>DIANA </a:t>
            </a:r>
            <a:r>
              <a:rPr lang="en-US" sz="1800" b="1">
                <a:solidFill>
                  <a:srgbClr val="000000"/>
                </a:solidFill>
                <a:effectLst/>
                <a:latin typeface="Calibri" panose="020F0502020204030204" pitchFamily="34" charset="0"/>
                <a:ea typeface="Calibri" panose="020F0502020204030204" pitchFamily="34" charset="0"/>
                <a:cs typeface="Arial" panose="020B0604020202020204" pitchFamily="34" charset="0"/>
              </a:rPr>
              <a:t>Challenge</a:t>
            </a:r>
            <a:r>
              <a:rPr lang="en-US" sz="1800" b="1">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en-US" sz="1800" b="1">
                <a:effectLst/>
                <a:latin typeface="Calibri" panose="020F0502020204030204" pitchFamily="34" charset="0"/>
                <a:ea typeface="Calibri" panose="020F0502020204030204" pitchFamily="34" charset="0"/>
                <a:cs typeface="Arial" panose="020B0604020202020204" pitchFamily="34" charset="0"/>
              </a:rPr>
              <a:t>Quad Chart 2023</a:t>
            </a:r>
            <a:r>
              <a:rPr lang="en-US" sz="1800" i="1">
                <a:effectLst/>
                <a:latin typeface="Arial" panose="020B060402020202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 Placeholder 2"/>
          <p:cNvSpPr>
            <a:spLocks noGrp="1"/>
          </p:cNvSpPr>
          <p:nvPr>
            <p:ph type="body" idx="1"/>
          </p:nvPr>
        </p:nvSpPr>
        <p:spPr>
          <a:xfrm>
            <a:off x="628650" y="1437242"/>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B3B2CB-4523-401F-BAD5-F518F2324227}" type="datetimeFigureOut">
              <a:rPr lang="en-GB" smtClean="0"/>
              <a:t>16/06/2023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867714-40FF-4F90-9AD7-7AF81A8A6D9D}" type="slidenum">
              <a:rPr lang="en-GB" smtClean="0"/>
              <a:t>‹#›</a:t>
            </a:fld>
            <a:endParaRPr lang="en-GB"/>
          </a:p>
        </p:txBody>
      </p:sp>
      <p:pic>
        <p:nvPicPr>
          <p:cNvPr id="7" name="Picture 6">
            <a:extLst>
              <a:ext uri="{FF2B5EF4-FFF2-40B4-BE49-F238E27FC236}">
                <a16:creationId xmlns:a16="http://schemas.microsoft.com/office/drawing/2014/main" id="{18E38655-2BFE-1CDE-BC10-0B14111B8AA5}"/>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05775" y="185738"/>
            <a:ext cx="819150" cy="683895"/>
          </a:xfrm>
          <a:prstGeom prst="rect">
            <a:avLst/>
          </a:prstGeom>
          <a:noFill/>
        </p:spPr>
      </p:pic>
    </p:spTree>
    <p:extLst>
      <p:ext uri="{BB962C8B-B14F-4D97-AF65-F5344CB8AC3E}">
        <p14:creationId xmlns:p14="http://schemas.microsoft.com/office/powerpoint/2010/main" val="3236391297"/>
      </p:ext>
    </p:extLst>
  </p:cSld>
  <p:clrMap bg1="lt1" tx1="dk1" bg2="lt2" tx2="dk2" accent1="accent1" accent2="accent2" accent3="accent3" accent4="accent4" accent5="accent5" accent6="accent6" hlink="hlink" folHlink="folHlink"/>
  <p:sldLayoutIdLst>
    <p:sldLayoutId id="214748366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ato-diana.org/s/individualapplication/IndividualApplication/Default" TargetMode="External"/><Relationship Id="rId2" Type="http://schemas.openxmlformats.org/officeDocument/2006/relationships/hyperlink" Target="https://www.nato-diana.org/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FDC5E08-570A-9992-9818-2BE750BC949D}"/>
              </a:ext>
            </a:extLst>
          </p:cNvPr>
          <p:cNvSpPr txBox="1"/>
          <p:nvPr/>
        </p:nvSpPr>
        <p:spPr>
          <a:xfrm>
            <a:off x="306658" y="754517"/>
            <a:ext cx="8530683" cy="6139951"/>
          </a:xfrm>
          <a:prstGeom prst="rect">
            <a:avLst/>
          </a:prstGeom>
          <a:noFill/>
        </p:spPr>
        <p:txBody>
          <a:bodyPr wrap="square" lIns="91440" tIns="45720" rIns="91440" bIns="45720" rtlCol="0" anchor="t">
            <a:spAutoFit/>
          </a:bodyPr>
          <a:lstStyle/>
          <a:p>
            <a:pPr marL="0" marR="0">
              <a:lnSpc>
                <a:spcPct val="115000"/>
              </a:lnSpc>
              <a:spcBef>
                <a:spcPts val="0"/>
              </a:spcBef>
              <a:spcAft>
                <a:spcPts val="1000"/>
              </a:spcAft>
              <a:tabLst>
                <a:tab pos="114300" algn="l"/>
              </a:tabLst>
            </a:pPr>
            <a:r>
              <a:rPr lang="en-GB" sz="1200" b="1" u="sng" dirty="0">
                <a:effectLst/>
                <a:latin typeface="Calibri" panose="020F0502020204030204" pitchFamily="34" charset="0"/>
                <a:ea typeface="Calibri" panose="020F0502020204030204" pitchFamily="34" charset="0"/>
                <a:cs typeface="Arial" panose="020B0604020202020204" pitchFamily="34" charset="0"/>
              </a:rPr>
              <a:t>BEFORE YOU BEGIN: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tabLst>
                <a:tab pos="114300" algn="l"/>
              </a:tabLst>
            </a:pPr>
            <a:r>
              <a:rPr lang="en-GB" sz="1200" dirty="0">
                <a:effectLst/>
                <a:latin typeface="Calibri"/>
                <a:ea typeface="Calibri"/>
                <a:cs typeface="Arial"/>
              </a:rPr>
              <a:t>To submit a proposal package to one of DIANA’s open Challenge topics, you must first register on </a:t>
            </a:r>
            <a:r>
              <a:rPr lang="en-GB" sz="1200" dirty="0">
                <a:latin typeface="Calibri"/>
                <a:cs typeface="Arial"/>
              </a:rPr>
              <a:t>the </a:t>
            </a:r>
            <a:r>
              <a:rPr lang="en-GB" sz="1200" dirty="0">
                <a:latin typeface="Calibri"/>
                <a:cs typeface="Arial"/>
                <a:hlinkClick r:id="rId2"/>
              </a:rPr>
              <a:t>Application </a:t>
            </a:r>
            <a:r>
              <a:rPr lang="en-GB" sz="1200" dirty="0">
                <a:effectLst/>
                <a:latin typeface="Calibri"/>
                <a:ea typeface="Calibri"/>
                <a:cs typeface="Arial"/>
                <a:hlinkClick r:id="rId2"/>
              </a:rPr>
              <a:t>portal </a:t>
            </a:r>
            <a:r>
              <a:rPr lang="en-GB" sz="1200" dirty="0">
                <a:effectLst/>
                <a:latin typeface="Calibri"/>
                <a:ea typeface="Calibri"/>
                <a:cs typeface="Arial"/>
              </a:rPr>
              <a:t>and obtain login credentials to create an account. Once you create an account and log in, you will be directed to complete a form requesting company and contact information.</a:t>
            </a:r>
            <a:r>
              <a:rPr lang="en-GB" sz="1200" dirty="0">
                <a:latin typeface="Calibri"/>
                <a:ea typeface="Calibri"/>
                <a:cs typeface="Arial"/>
              </a:rPr>
              <a:t> </a:t>
            </a:r>
            <a:r>
              <a:rPr lang="en-GB" sz="1200" dirty="0">
                <a:effectLst/>
                <a:latin typeface="Calibri"/>
                <a:ea typeface="Calibri"/>
                <a:cs typeface="Arial"/>
              </a:rPr>
              <a:t> Please ensure that any information requested in this quad chart submission, such as company name and proposal title, are the same as the ones entered on the application portal registration page.</a:t>
            </a:r>
            <a:r>
              <a:rPr lang="en-GB" sz="1200" dirty="0">
                <a:latin typeface="Calibri"/>
                <a:ea typeface="Calibri"/>
                <a:cs typeface="Arial"/>
              </a:rPr>
              <a:t> </a:t>
            </a:r>
            <a:r>
              <a:rPr lang="en-GB" sz="1200" dirty="0">
                <a:effectLst/>
                <a:latin typeface="Calibri"/>
                <a:ea typeface="Calibri"/>
                <a:cs typeface="Arial"/>
              </a:rPr>
              <a:t> You can link back to your application profile at any time by </a:t>
            </a:r>
            <a:r>
              <a:rPr lang="en-GB" sz="1200" dirty="0">
                <a:latin typeface="Calibri"/>
                <a:cs typeface="Arial"/>
              </a:rPr>
              <a:t>clicking </a:t>
            </a:r>
            <a:r>
              <a:rPr lang="en-GB" sz="1200" dirty="0">
                <a:latin typeface="Calibri"/>
                <a:cs typeface="Arial"/>
                <a:hlinkClick r:id="rId3"/>
              </a:rPr>
              <a:t>My Application </a:t>
            </a:r>
            <a:r>
              <a:rPr lang="en-GB" sz="1200" dirty="0">
                <a:effectLst/>
                <a:latin typeface="Calibri"/>
                <a:ea typeface="Calibri"/>
                <a:cs typeface="Arial"/>
              </a:rPr>
              <a:t>to verify.</a:t>
            </a:r>
            <a:endParaRPr lang="en-US" sz="1200" dirty="0">
              <a:effectLst/>
              <a:latin typeface="Calibri"/>
              <a:ea typeface="Calibri"/>
              <a:cs typeface="Arial"/>
            </a:endParaRPr>
          </a:p>
          <a:p>
            <a:pPr marL="0" marR="0">
              <a:lnSpc>
                <a:spcPct val="115000"/>
              </a:lnSpc>
              <a:spcBef>
                <a:spcPts val="0"/>
              </a:spcBef>
              <a:spcAft>
                <a:spcPts val="0"/>
              </a:spcAft>
              <a:tabLst>
                <a:tab pos="114300" algn="l"/>
              </a:tabLs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tabLst>
                <a:tab pos="114300" algn="l"/>
              </a:tabLst>
            </a:pPr>
            <a:r>
              <a:rPr lang="en-GB" sz="1200" b="1" u="sng" dirty="0">
                <a:effectLst/>
                <a:latin typeface="Calibri" panose="020F0502020204030204" pitchFamily="34" charset="0"/>
                <a:ea typeface="Calibri" panose="020F0502020204030204" pitchFamily="34" charset="0"/>
                <a:cs typeface="Arial" panose="020B0604020202020204" pitchFamily="34" charset="0"/>
              </a:rPr>
              <a:t>INSTRUCTIONS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tabLst>
                <a:tab pos="114300" algn="l"/>
              </a:tabLst>
            </a:pPr>
            <a:r>
              <a:rPr lang="en-GB" sz="1200" b="1" dirty="0">
                <a:effectLst/>
                <a:latin typeface="Calibri" panose="020F0502020204030204" pitchFamily="34" charset="0"/>
                <a:ea typeface="Calibri" panose="020F0502020204030204" pitchFamily="34" charset="0"/>
                <a:cs typeface="Arial" panose="020B0604020202020204" pitchFamily="34" charset="0"/>
              </a:rPr>
              <a:t>Please read these instructions carefully before completing your application. Quad charts that do not comply with these instructions or that are not complete will not be accepted. All proposal packages must contain a Proposal document AND a Quad Chart.</a:t>
            </a:r>
            <a:br>
              <a:rPr lang="en-GB" sz="1200" b="1" dirty="0">
                <a:effectLst/>
                <a:latin typeface="Calibri" panose="020F0502020204030204" pitchFamily="34" charset="0"/>
                <a:ea typeface="Calibri" panose="020F0502020204030204" pitchFamily="34" charset="0"/>
                <a:cs typeface="Arial" panose="020B0604020202020204" pitchFamily="34" charset="0"/>
              </a:rPr>
            </a:b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400"/>
              </a:spcBef>
              <a:spcAft>
                <a:spcPts val="0"/>
              </a:spcAft>
              <a:buFont typeface="Symbol" pitchFamily="2" charset="2"/>
              <a:buChar char=""/>
            </a:pPr>
            <a:r>
              <a:rPr lang="en-GB" sz="1200" b="1" dirty="0">
                <a:effectLst/>
                <a:latin typeface="Calibri"/>
                <a:ea typeface="Calibri"/>
                <a:cs typeface="Calibri"/>
              </a:rPr>
              <a:t>Your completed quad chart must be a landscape-mode single page only. </a:t>
            </a:r>
            <a:r>
              <a:rPr lang="en-GB" sz="1200" dirty="0">
                <a:effectLst/>
                <a:latin typeface="Calibri"/>
                <a:ea typeface="Calibri"/>
                <a:cs typeface="Calibri"/>
              </a:rPr>
              <a:t>(</a:t>
            </a:r>
            <a:r>
              <a:rPr lang="en-GB" sz="1200" dirty="0">
                <a:latin typeface="Calibri"/>
                <a:ea typeface="Calibri"/>
                <a:cs typeface="Calibri"/>
              </a:rPr>
              <a:t>This</a:t>
            </a:r>
            <a:r>
              <a:rPr lang="en-GB" sz="1200" dirty="0">
                <a:effectLst/>
                <a:latin typeface="Calibri"/>
                <a:ea typeface="Calibri"/>
                <a:cs typeface="Calibri"/>
              </a:rPr>
              <a:t> instruction page does not count toward this limit)</a:t>
            </a:r>
            <a:endParaRPr lang="en-US" sz="1200" dirty="0">
              <a:effectLst/>
              <a:latin typeface="Calibri"/>
              <a:ea typeface="Calibri"/>
              <a:cs typeface="Calibri"/>
            </a:endParaRPr>
          </a:p>
          <a:p>
            <a:pPr marL="342900" indent="-342900">
              <a:lnSpc>
                <a:spcPct val="115000"/>
              </a:lnSpc>
              <a:spcBef>
                <a:spcPts val="400"/>
              </a:spcBef>
              <a:buFont typeface="Symbol" pitchFamily="2" charset="2"/>
              <a:buChar char=""/>
            </a:pPr>
            <a:r>
              <a:rPr lang="en-GB" sz="1200" b="1" dirty="0">
                <a:effectLst/>
                <a:latin typeface="Calibri"/>
                <a:ea typeface="Calibri"/>
                <a:cs typeface="Calibri"/>
              </a:rPr>
              <a:t>The quad chart is divided into 4 sections, with guidelines provided for the content of each section.</a:t>
            </a:r>
            <a:r>
              <a:rPr lang="en-GB" sz="1200" dirty="0">
                <a:effectLst/>
                <a:latin typeface="Calibri"/>
                <a:ea typeface="Calibri"/>
                <a:cs typeface="Calibri"/>
              </a:rPr>
              <a:t> Use the embedded </a:t>
            </a:r>
            <a:r>
              <a:rPr lang="en-GB" sz="1200" b="1" dirty="0">
                <a:solidFill>
                  <a:srgbClr val="4F81BD"/>
                </a:solidFill>
                <a:effectLst/>
                <a:latin typeface="Calibri"/>
                <a:ea typeface="Calibri"/>
                <a:cs typeface="Calibri"/>
              </a:rPr>
              <a:t>blue prompts</a:t>
            </a:r>
            <a:r>
              <a:rPr lang="en-GB" sz="1200" dirty="0">
                <a:solidFill>
                  <a:srgbClr val="4F81BD"/>
                </a:solidFill>
                <a:effectLst/>
                <a:latin typeface="Calibri"/>
                <a:ea typeface="Calibri"/>
                <a:cs typeface="Calibri"/>
              </a:rPr>
              <a:t> </a:t>
            </a:r>
            <a:r>
              <a:rPr lang="en-GB" sz="1200" dirty="0">
                <a:effectLst/>
                <a:latin typeface="Calibri"/>
                <a:ea typeface="Calibri"/>
                <a:cs typeface="Calibri"/>
              </a:rPr>
              <a:t>to guide you in filling out each quadrant. Do not alter the order or organization of the sections.</a:t>
            </a:r>
            <a:r>
              <a:rPr lang="en-GB" sz="1200" dirty="0">
                <a:latin typeface="Calibri"/>
                <a:ea typeface="Calibri"/>
                <a:cs typeface="Calibri"/>
              </a:rPr>
              <a:t> </a:t>
            </a:r>
            <a:endParaRPr lang="en-GB" sz="1200" dirty="0">
              <a:effectLst/>
              <a:latin typeface="Calibri" panose="020F0502020204030204" pitchFamily="34" charset="0"/>
              <a:ea typeface="Calibri" panose="020F0502020204030204" pitchFamily="34" charset="0"/>
              <a:cs typeface="Calibri" panose="020F0502020204030204" pitchFamily="34" charset="0"/>
            </a:endParaRPr>
          </a:p>
          <a:p>
            <a:pPr marL="342900" indent="-342900">
              <a:lnSpc>
                <a:spcPct val="115000"/>
              </a:lnSpc>
              <a:spcBef>
                <a:spcPts val="400"/>
              </a:spcBef>
              <a:buFont typeface="Symbol" pitchFamily="2" charset="2"/>
              <a:buChar char=""/>
            </a:pPr>
            <a:r>
              <a:rPr lang="en-US" sz="1200" dirty="0">
                <a:cs typeface="Arial"/>
              </a:rPr>
              <a:t>Please ensure that pictures, graphics, diagrams or other non-text information </a:t>
            </a:r>
            <a:r>
              <a:rPr lang="en-GB" sz="1200" dirty="0">
                <a:ea typeface="Calibri"/>
                <a:cs typeface="Calibri"/>
              </a:rPr>
              <a:t>be contained within the quadrant.</a:t>
            </a:r>
            <a:endParaRPr lang="en-US" sz="1200" dirty="0">
              <a:effectLst/>
              <a:ea typeface="Calibri"/>
              <a:cs typeface="Calibri"/>
            </a:endParaRPr>
          </a:p>
          <a:p>
            <a:pPr marL="342900" indent="-342900">
              <a:lnSpc>
                <a:spcPct val="115000"/>
              </a:lnSpc>
              <a:spcBef>
                <a:spcPts val="400"/>
              </a:spcBef>
              <a:buFont typeface="Symbol" pitchFamily="2" charset="2"/>
              <a:buChar char=""/>
            </a:pPr>
            <a:r>
              <a:rPr lang="en-GB" sz="1200" dirty="0">
                <a:effectLst/>
                <a:latin typeface="Calibri"/>
                <a:ea typeface="Calibri"/>
                <a:cs typeface="Arial"/>
              </a:rPr>
              <a:t>Complete this entire template using a </a:t>
            </a:r>
            <a:r>
              <a:rPr lang="en-GB" sz="1200" b="1" dirty="0">
                <a:effectLst/>
                <a:latin typeface="Calibri"/>
                <a:ea typeface="Calibri"/>
                <a:cs typeface="Arial"/>
              </a:rPr>
              <a:t>minimum</a:t>
            </a:r>
            <a:r>
              <a:rPr lang="en-GB" sz="1200" dirty="0">
                <a:effectLst/>
                <a:latin typeface="Calibri"/>
                <a:ea typeface="Calibri"/>
                <a:cs typeface="Arial"/>
              </a:rPr>
              <a:t> </a:t>
            </a:r>
            <a:r>
              <a:rPr lang="en-GB" sz="1200" b="1" dirty="0">
                <a:effectLst/>
                <a:latin typeface="Calibri"/>
                <a:ea typeface="Calibri"/>
                <a:cs typeface="Arial"/>
              </a:rPr>
              <a:t>11-point font size </a:t>
            </a:r>
            <a:r>
              <a:rPr lang="en-GB" sz="1200" b="1" dirty="0">
                <a:latin typeface="Calibri"/>
                <a:ea typeface="Calibri"/>
                <a:cs typeface="Arial"/>
              </a:rPr>
              <a:t>in Calibri</a:t>
            </a:r>
            <a:r>
              <a:rPr lang="en-GB" sz="1200" b="1" dirty="0">
                <a:effectLst/>
                <a:latin typeface="Calibri"/>
                <a:ea typeface="Calibri"/>
                <a:cs typeface="Arial"/>
              </a:rPr>
              <a:t> font</a:t>
            </a:r>
            <a:r>
              <a:rPr lang="en-GB" sz="1200" dirty="0">
                <a:effectLst/>
                <a:latin typeface="Calibri"/>
                <a:ea typeface="Calibri"/>
                <a:cs typeface="Arial"/>
              </a:rPr>
              <a:t>. </a:t>
            </a:r>
            <a:r>
              <a:rPr lang="en-GB" sz="1200" b="1" dirty="0">
                <a:effectLst/>
                <a:latin typeface="Calibri"/>
                <a:ea typeface="Calibri"/>
                <a:cs typeface="Arial"/>
              </a:rPr>
              <a:t>Do not change this document’s margins or alter its format.</a:t>
            </a:r>
            <a:endParaRPr lang="en-US" sz="1200" dirty="0">
              <a:effectLst/>
              <a:latin typeface="Calibri"/>
              <a:ea typeface="Calibri"/>
              <a:cs typeface="Times New Roman"/>
            </a:endParaRPr>
          </a:p>
          <a:p>
            <a:pPr marL="342900" marR="0" lvl="0" indent="-342900">
              <a:lnSpc>
                <a:spcPct val="115000"/>
              </a:lnSpc>
              <a:spcBef>
                <a:spcPts val="400"/>
              </a:spcBef>
              <a:spcAft>
                <a:spcPts val="0"/>
              </a:spcAft>
              <a:buFont typeface="Symbol" pitchFamily="2" charset="2"/>
              <a:buChar char=""/>
            </a:pPr>
            <a:r>
              <a:rPr lang="en-GB" sz="1200" b="1" dirty="0">
                <a:effectLst/>
                <a:latin typeface="Calibri"/>
                <a:ea typeface="Calibri"/>
                <a:cs typeface="Times New Roman"/>
              </a:rPr>
              <a:t>Once your quad chart is complete, delete this Instruction page and save this file as a PDF document. </a:t>
            </a:r>
            <a:r>
              <a:rPr lang="en-GB" sz="1200" dirty="0">
                <a:effectLst/>
                <a:latin typeface="Calibri"/>
                <a:ea typeface="Calibri"/>
                <a:cs typeface="Times New Roman"/>
              </a:rPr>
              <a:t>Your file will be renamed for sorting in our database, and you will be able to download the renamed document from </a:t>
            </a:r>
            <a:r>
              <a:rPr lang="en-GB" sz="1200" dirty="0">
                <a:latin typeface="Calibri"/>
                <a:cs typeface="Times New Roman"/>
                <a:hlinkClick r:id="rId3"/>
              </a:rPr>
              <a:t>My Application</a:t>
            </a:r>
            <a:r>
              <a:rPr lang="en-GB" sz="1200" dirty="0">
                <a:latin typeface="Calibri"/>
                <a:cs typeface="Times New Roman"/>
              </a:rPr>
              <a:t>.</a:t>
            </a:r>
            <a:endParaRPr lang="en-US" sz="1200" dirty="0">
              <a:latin typeface="Calibri"/>
              <a:cs typeface="Times New Roman"/>
            </a:endParaRPr>
          </a:p>
          <a:p>
            <a:pPr marL="342900" marR="0" lvl="0" indent="-342900">
              <a:lnSpc>
                <a:spcPct val="115000"/>
              </a:lnSpc>
              <a:spcBef>
                <a:spcPts val="400"/>
              </a:spcBef>
              <a:spcAft>
                <a:spcPts val="0"/>
              </a:spcAft>
              <a:buFont typeface="Symbol" pitchFamily="2" charset="2"/>
              <a:buChar char=""/>
            </a:pPr>
            <a:r>
              <a:rPr lang="en-GB" sz="1200" b="1" dirty="0">
                <a:effectLst/>
                <a:latin typeface="Calibri" panose="020F0502020204030204" pitchFamily="34" charset="0"/>
                <a:ea typeface="Calibri" panose="020F0502020204030204" pitchFamily="34" charset="0"/>
                <a:cs typeface="Calibri" panose="020F0502020204030204" pitchFamily="34" charset="0"/>
              </a:rPr>
              <a:t>To submit your quad chart, upload via the designated box on the Application registration portal page corresponding to the Challenge problem you are addressing.</a:t>
            </a:r>
          </a:p>
          <a:p>
            <a:pPr>
              <a:lnSpc>
                <a:spcPct val="115000"/>
              </a:lnSpc>
              <a:spcBef>
                <a:spcPts val="400"/>
              </a:spcBef>
            </a:pPr>
            <a:br>
              <a:rPr lang="en-US" sz="1200" b="1" dirty="0">
                <a:latin typeface="Calibri" panose="020F0502020204030204" pitchFamily="34" charset="0"/>
                <a:ea typeface="Calibri" panose="020F0502020204030204" pitchFamily="34" charset="0"/>
                <a:cs typeface="Times New Roman" panose="02020603050405020304" pitchFamily="18" charset="0"/>
              </a:rPr>
            </a:br>
            <a:r>
              <a:rPr lang="en-US" sz="1200" dirty="0">
                <a:latin typeface="Arial" panose="020B0604020202020204" pitchFamily="34" charset="0"/>
                <a:cs typeface="Arial" panose="020B0604020202020204" pitchFamily="34" charset="0"/>
              </a:rPr>
              <a:t>This quad chart will be used by evaluators to view a brief and concise summary of these four different aspects of your submission. Bullet points, rather than full sentences, are encouraged.</a:t>
            </a:r>
          </a:p>
          <a:p>
            <a:pPr marR="0" lvl="0">
              <a:lnSpc>
                <a:spcPct val="115000"/>
              </a:lnSpc>
              <a:spcBef>
                <a:spcPts val="400"/>
              </a:spcBef>
              <a:spcAft>
                <a:spcPts val="0"/>
              </a:spcAft>
            </a:pPr>
            <a:endParaRPr lang="en-GB" sz="1200" b="1"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82069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4572000"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0" y="0"/>
            <a:ext cx="9144000" cy="465516"/>
          </a:xfrm>
          <a:prstGeom prst="rect">
            <a:avLst/>
          </a:prstGeom>
          <a:solidFill>
            <a:srgbClr val="FFFFFF"/>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a:solidFill>
                  <a:schemeClr val="tx1"/>
                </a:solidFill>
                <a:latin typeface="Arial" panose="020B0604020202020204" pitchFamily="34" charset="0"/>
                <a:cs typeface="Arial" panose="020B0604020202020204" pitchFamily="34" charset="0"/>
              </a:rPr>
              <a:t>Proposal Title </a:t>
            </a:r>
            <a:r>
              <a:rPr lang="en-US" sz="1400" b="1">
                <a:solidFill>
                  <a:schemeClr val="accent5">
                    <a:lumMod val="75000"/>
                  </a:schemeClr>
                </a:solidFill>
                <a:latin typeface="Arial" panose="020B0604020202020204" pitchFamily="34" charset="0"/>
                <a:cs typeface="Arial" panose="020B0604020202020204" pitchFamily="34" charset="0"/>
              </a:rPr>
              <a:t>(</a:t>
            </a:r>
            <a:r>
              <a:rPr lang="en-US" sz="1400" b="1">
                <a:solidFill>
                  <a:srgbClr val="0070C0"/>
                </a:solidFill>
                <a:latin typeface="Arial" panose="020B0604020202020204" pitchFamily="34" charset="0"/>
                <a:cs typeface="Arial" panose="020B0604020202020204" pitchFamily="34" charset="0"/>
              </a:rPr>
              <a:t>as written in application registration form</a:t>
            </a:r>
            <a:r>
              <a:rPr lang="en-US" sz="1400" b="1">
                <a:solidFill>
                  <a:schemeClr val="accent5">
                    <a:lumMod val="75000"/>
                  </a:schemeClr>
                </a:solidFill>
                <a:latin typeface="Arial" panose="020B0604020202020204" pitchFamily="34" charset="0"/>
                <a:cs typeface="Arial" panose="020B0604020202020204" pitchFamily="34" charset="0"/>
              </a:rPr>
              <a:t>)</a:t>
            </a:r>
            <a:endParaRPr lang="en-GB" sz="1350" b="1">
              <a:solidFill>
                <a:schemeClr val="accent5">
                  <a:lumMod val="75000"/>
                </a:schemeClr>
              </a:solidFill>
              <a:latin typeface="Arial" panose="020B0604020202020204" pitchFamily="34" charset="0"/>
              <a:cs typeface="Arial" panose="020B0604020202020204" pitchFamily="34" charset="0"/>
            </a:endParaRPr>
          </a:p>
        </p:txBody>
      </p:sp>
      <p:sp>
        <p:nvSpPr>
          <p:cNvPr id="19" name="Rectangle 18"/>
          <p:cNvSpPr/>
          <p:nvPr/>
        </p:nvSpPr>
        <p:spPr>
          <a:xfrm>
            <a:off x="6010507" y="0"/>
            <a:ext cx="3133493" cy="465515"/>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solidFill>
                  <a:schemeClr val="tx1"/>
                </a:solidFill>
                <a:latin typeface="Arial" panose="020B0604020202020204" pitchFamily="34" charset="0"/>
                <a:cs typeface="Arial" panose="020B0604020202020204" pitchFamily="34" charset="0"/>
              </a:rPr>
              <a:t>Company Name</a:t>
            </a:r>
            <a:endParaRPr lang="en-GB" sz="1350" b="1">
              <a:solidFill>
                <a:schemeClr val="tx1"/>
              </a:solidFill>
              <a:latin typeface="Arial" panose="020B0604020202020204" pitchFamily="34" charset="0"/>
              <a:cs typeface="Arial" panose="020B0604020202020204" pitchFamily="34" charset="0"/>
            </a:endParaRPr>
          </a:p>
        </p:txBody>
      </p:sp>
      <p:grpSp>
        <p:nvGrpSpPr>
          <p:cNvPr id="14" name="Group 13">
            <a:extLst>
              <a:ext uri="{FF2B5EF4-FFF2-40B4-BE49-F238E27FC236}">
                <a16:creationId xmlns:a16="http://schemas.microsoft.com/office/drawing/2014/main" id="{C99AD92C-36E9-33A8-6DBF-8782602498C1}"/>
              </a:ext>
            </a:extLst>
          </p:cNvPr>
          <p:cNvGrpSpPr/>
          <p:nvPr/>
        </p:nvGrpSpPr>
        <p:grpSpPr>
          <a:xfrm>
            <a:off x="-3" y="459933"/>
            <a:ext cx="9144003" cy="6398067"/>
            <a:chOff x="-3" y="459933"/>
            <a:chExt cx="9144003" cy="6398067"/>
          </a:xfrm>
        </p:grpSpPr>
        <p:sp>
          <p:nvSpPr>
            <p:cNvPr id="8" name="Rectangle 7"/>
            <p:cNvSpPr/>
            <p:nvPr/>
          </p:nvSpPr>
          <p:spPr>
            <a:xfrm>
              <a:off x="4572000" y="3440148"/>
              <a:ext cx="4572000" cy="341785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nchorCtr="0"/>
            <a:lstStyle/>
            <a:p>
              <a:r>
                <a:rPr lang="en-US" sz="1200" b="1" u="sng" dirty="0">
                  <a:latin typeface="Arial"/>
                  <a:cs typeface="Arial"/>
                </a:rPr>
                <a:t>Commercial viability</a:t>
              </a:r>
            </a:p>
            <a:p>
              <a:r>
                <a:rPr lang="en-US" sz="1200" dirty="0">
                  <a:solidFill>
                    <a:srgbClr val="0070C0"/>
                  </a:solidFill>
                  <a:latin typeface="Arial"/>
                  <a:cs typeface="Arial"/>
                </a:rPr>
                <a:t>In what commercial application(s) do you see your solution playing a role? Is there an existing commercial market for your solution? </a:t>
              </a:r>
              <a:endParaRPr lang="en-US" sz="1200" dirty="0">
                <a:solidFill>
                  <a:srgbClr val="0070C0"/>
                </a:solidFill>
                <a:latin typeface="Arial" panose="020B0604020202020204" pitchFamily="34" charset="0"/>
                <a:cs typeface="Arial" panose="020B0604020202020204" pitchFamily="34" charset="0"/>
              </a:endParaRPr>
            </a:p>
            <a:p>
              <a:endParaRPr lang="en-US" sz="1200">
                <a:solidFill>
                  <a:schemeClr val="tx1"/>
                </a:solidFill>
                <a:latin typeface="Arial" panose="020B0604020202020204" pitchFamily="34" charset="0"/>
                <a:cs typeface="Arial" panose="020B0604020202020204" pitchFamily="34" charset="0"/>
              </a:endParaRPr>
            </a:p>
            <a:p>
              <a:r>
                <a:rPr lang="en-US" sz="1200" dirty="0">
                  <a:solidFill>
                    <a:srgbClr val="0070C0"/>
                  </a:solidFill>
                  <a:latin typeface="Arial"/>
                  <a:cs typeface="Arial"/>
                </a:rPr>
                <a:t>Describe the commercial use-case and market for your solution.</a:t>
              </a:r>
            </a:p>
            <a:p>
              <a:endParaRPr lang="en-US" sz="1200">
                <a:solidFill>
                  <a:schemeClr val="tx1"/>
                </a:solidFill>
                <a:latin typeface="Arial" panose="020B0604020202020204" pitchFamily="34" charset="0"/>
                <a:cs typeface="Arial" panose="020B0604020202020204" pitchFamily="34" charset="0"/>
              </a:endParaRPr>
            </a:p>
            <a:p>
              <a:r>
                <a:rPr lang="en-US" sz="1200" dirty="0">
                  <a:solidFill>
                    <a:srgbClr val="0070C0"/>
                  </a:solidFill>
                  <a:latin typeface="Arial"/>
                  <a:cs typeface="Arial"/>
                </a:rPr>
                <a:t>Briefly </a:t>
              </a:r>
              <a:r>
                <a:rPr lang="en-US" sz="1200" dirty="0" err="1">
                  <a:solidFill>
                    <a:srgbClr val="0070C0"/>
                  </a:solidFill>
                  <a:latin typeface="Arial"/>
                  <a:cs typeface="Arial"/>
                </a:rPr>
                <a:t>summarise</a:t>
              </a:r>
              <a:r>
                <a:rPr lang="en-US" sz="1200" dirty="0">
                  <a:solidFill>
                    <a:srgbClr val="0070C0"/>
                  </a:solidFill>
                  <a:latin typeface="Arial"/>
                  <a:cs typeface="Arial"/>
                </a:rPr>
                <a:t> your current level of investment from public and/or private sources?</a:t>
              </a:r>
            </a:p>
            <a:p>
              <a:endParaRPr lang="en-US" sz="1200">
                <a:solidFill>
                  <a:sysClr val="windowText" lastClr="000000"/>
                </a:solidFill>
                <a:latin typeface="Arial" panose="020B0604020202020204" pitchFamily="34" charset="0"/>
                <a:cs typeface="Arial" panose="020B0604020202020204" pitchFamily="34" charset="0"/>
              </a:endParaRPr>
            </a:p>
            <a:p>
              <a:r>
                <a:rPr lang="en-US" sz="1200" dirty="0">
                  <a:solidFill>
                    <a:srgbClr val="0070C0"/>
                  </a:solidFill>
                  <a:latin typeface="Arial"/>
                  <a:cs typeface="Arial"/>
                </a:rPr>
                <a:t>Do you have existing relationships with industry primes or intend to partner with a systems integrator?</a:t>
              </a:r>
            </a:p>
            <a:p>
              <a:endParaRPr lang="en-US" sz="900">
                <a:solidFill>
                  <a:sysClr val="windowText" lastClr="000000"/>
                </a:solidFill>
              </a:endParaRPr>
            </a:p>
          </p:txBody>
        </p:sp>
        <p:sp>
          <p:nvSpPr>
            <p:cNvPr id="9" name="Rectangle 8"/>
            <p:cNvSpPr/>
            <p:nvPr/>
          </p:nvSpPr>
          <p:spPr>
            <a:xfrm>
              <a:off x="4572000" y="465516"/>
              <a:ext cx="4572000" cy="296348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nchorCtr="0"/>
            <a:lstStyle/>
            <a:p>
              <a:r>
                <a:rPr lang="en-US" sz="1200" b="1" u="sng">
                  <a:solidFill>
                    <a:schemeClr val="tx1"/>
                  </a:solidFill>
                  <a:latin typeface="Arial"/>
                  <a:cs typeface="Arial"/>
                </a:rPr>
                <a:t>Technical Approach</a:t>
              </a:r>
              <a:endParaRPr lang="en-US" b="1" u="sng">
                <a:solidFill>
                  <a:schemeClr val="tx1"/>
                </a:solidFill>
                <a:latin typeface="Arial"/>
                <a:cs typeface="Arial"/>
              </a:endParaRPr>
            </a:p>
            <a:p>
              <a:r>
                <a:rPr lang="en-US" sz="1200">
                  <a:solidFill>
                    <a:srgbClr val="0070C0"/>
                  </a:solidFill>
                  <a:latin typeface="Arial"/>
                  <a:cs typeface="Arial"/>
                </a:rPr>
                <a:t>Describe your technical solution briefly; feel free to use graphics or images to help convey your concept.</a:t>
              </a:r>
              <a:endParaRPr lang="en-US">
                <a:solidFill>
                  <a:srgbClr val="0070C0"/>
                </a:solidFill>
                <a:latin typeface="Arial"/>
                <a:cs typeface="Arial"/>
              </a:endParaRPr>
            </a:p>
            <a:p>
              <a:endParaRPr lang="en-US" sz="1200">
                <a:solidFill>
                  <a:schemeClr val="accent1"/>
                </a:solidFill>
                <a:latin typeface="Arial" panose="020B0604020202020204" pitchFamily="34" charset="0"/>
                <a:cs typeface="Arial" panose="020B0604020202020204" pitchFamily="34" charset="0"/>
              </a:endParaRPr>
            </a:p>
            <a:p>
              <a:endParaRPr lang="en-US" sz="1200" b="1">
                <a:solidFill>
                  <a:sysClr val="windowText" lastClr="000000"/>
                </a:solidFill>
                <a:latin typeface="Arial" panose="020B0604020202020204" pitchFamily="34" charset="0"/>
                <a:cs typeface="Arial" panose="020B0604020202020204" pitchFamily="34" charset="0"/>
              </a:endParaRPr>
            </a:p>
            <a:p>
              <a:endParaRPr lang="en-US" sz="1200" b="1">
                <a:solidFill>
                  <a:sysClr val="windowText" lastClr="000000"/>
                </a:solidFill>
                <a:latin typeface="Arial" panose="020B0604020202020204" pitchFamily="34" charset="0"/>
                <a:cs typeface="Arial" panose="020B0604020202020204" pitchFamily="34" charset="0"/>
              </a:endParaRPr>
            </a:p>
            <a:p>
              <a:endParaRPr lang="en-US" sz="1200">
                <a:solidFill>
                  <a:sysClr val="windowText" lastClr="000000"/>
                </a:solidFill>
                <a:latin typeface="Arial" panose="020B0604020202020204" pitchFamily="34" charset="0"/>
                <a:cs typeface="Arial" panose="020B0604020202020204" pitchFamily="34" charset="0"/>
              </a:endParaRPr>
            </a:p>
            <a:p>
              <a:endParaRPr lang="en-US" sz="1200">
                <a:solidFill>
                  <a:sysClr val="windowText" lastClr="000000"/>
                </a:solidFill>
                <a:latin typeface="Arial" panose="020B0604020202020204" pitchFamily="34" charset="0"/>
                <a:cs typeface="Arial" panose="020B0604020202020204" pitchFamily="34" charset="0"/>
              </a:endParaRPr>
            </a:p>
          </p:txBody>
        </p:sp>
        <p:sp>
          <p:nvSpPr>
            <p:cNvPr id="10" name="Rectangle 9"/>
            <p:cNvSpPr/>
            <p:nvPr/>
          </p:nvSpPr>
          <p:spPr>
            <a:xfrm>
              <a:off x="-2" y="459933"/>
              <a:ext cx="4571999" cy="29802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nchorCtr="0"/>
            <a:lstStyle/>
            <a:p>
              <a:r>
                <a:rPr lang="en-US" sz="1200" b="1" u="sng">
                  <a:solidFill>
                    <a:sysClr val="windowText" lastClr="000000"/>
                  </a:solidFill>
                  <a:latin typeface="Arial" panose="020B0604020202020204" pitchFamily="34" charset="0"/>
                  <a:cs typeface="Arial" panose="020B0604020202020204" pitchFamily="34" charset="0"/>
                </a:rPr>
                <a:t>Relevance to Challenge problem</a:t>
              </a:r>
            </a:p>
            <a:p>
              <a:r>
                <a:rPr lang="en-US" sz="1200">
                  <a:solidFill>
                    <a:srgbClr val="0070C0"/>
                  </a:solidFill>
                  <a:latin typeface="Arial" panose="020B0604020202020204" pitchFamily="34" charset="0"/>
                  <a:cs typeface="Arial" panose="020B0604020202020204" pitchFamily="34" charset="0"/>
                </a:rPr>
                <a:t>What element(s) of the challenge problem are you addressing? </a:t>
              </a:r>
            </a:p>
            <a:p>
              <a:endParaRPr lang="en-US" sz="1200">
                <a:solidFill>
                  <a:srgbClr val="0070C0"/>
                </a:solidFill>
                <a:latin typeface="Arial" panose="020B0604020202020204" pitchFamily="34" charset="0"/>
                <a:cs typeface="Arial" panose="020B0604020202020204" pitchFamily="34" charset="0"/>
              </a:endParaRPr>
            </a:p>
            <a:p>
              <a:r>
                <a:rPr lang="en-US" sz="1200">
                  <a:solidFill>
                    <a:srgbClr val="0070C0"/>
                  </a:solidFill>
                  <a:latin typeface="Arial" panose="020B0604020202020204" pitchFamily="34" charset="0"/>
                  <a:cs typeface="Arial" panose="020B0604020202020204" pitchFamily="34" charset="0"/>
                </a:rPr>
                <a:t>How will your solution address the challenge problem?</a:t>
              </a:r>
              <a:br>
                <a:rPr lang="en-US" sz="1200">
                  <a:solidFill>
                    <a:srgbClr val="0070C0"/>
                  </a:solidFill>
                  <a:latin typeface="Arial" panose="020B0604020202020204" pitchFamily="34" charset="0"/>
                  <a:cs typeface="Arial" panose="020B0604020202020204" pitchFamily="34" charset="0"/>
                </a:rPr>
              </a:br>
              <a:endParaRPr lang="en-US" sz="1200">
                <a:solidFill>
                  <a:srgbClr val="0070C0"/>
                </a:solidFill>
                <a:latin typeface="Arial" panose="020B0604020202020204" pitchFamily="34" charset="0"/>
                <a:cs typeface="Arial" panose="020B0604020202020204" pitchFamily="34" charset="0"/>
              </a:endParaRPr>
            </a:p>
            <a:p>
              <a:r>
                <a:rPr lang="en-US" sz="1200">
                  <a:solidFill>
                    <a:srgbClr val="0070C0"/>
                  </a:solidFill>
                  <a:latin typeface="Arial"/>
                  <a:cs typeface="Arial"/>
                </a:rPr>
                <a:t>What is unique or what differentiates your solution from others?</a:t>
              </a:r>
              <a:br>
                <a:rPr lang="en-US" sz="1200">
                  <a:solidFill>
                    <a:srgbClr val="0070C0"/>
                  </a:solidFill>
                  <a:latin typeface="Arial" panose="020B0604020202020204" pitchFamily="34" charset="0"/>
                  <a:cs typeface="Arial" panose="020B0604020202020204" pitchFamily="34" charset="0"/>
                </a:rPr>
              </a:br>
              <a:endParaRPr lang="en-US" sz="1200">
                <a:solidFill>
                  <a:srgbClr val="0070C0"/>
                </a:solidFill>
                <a:latin typeface="Arial" panose="020B0604020202020204" pitchFamily="34" charset="0"/>
                <a:cs typeface="Arial" panose="020B0604020202020204" pitchFamily="34" charset="0"/>
              </a:endParaRPr>
            </a:p>
            <a:p>
              <a:r>
                <a:rPr lang="en-US" sz="1200">
                  <a:solidFill>
                    <a:srgbClr val="0070C0"/>
                  </a:solidFill>
                  <a:latin typeface="Arial"/>
                  <a:cs typeface="Arial"/>
                </a:rPr>
                <a:t>Optional: What </a:t>
              </a:r>
              <a:r>
                <a:rPr lang="en-US" sz="1200" err="1">
                  <a:solidFill>
                    <a:srgbClr val="0070C0"/>
                  </a:solidFill>
                  <a:latin typeface="Arial"/>
                  <a:cs typeface="Arial"/>
                </a:rPr>
                <a:t>defence</a:t>
              </a:r>
              <a:r>
                <a:rPr lang="en-US" sz="1200">
                  <a:solidFill>
                    <a:srgbClr val="0070C0"/>
                  </a:solidFill>
                  <a:latin typeface="Arial"/>
                  <a:cs typeface="Arial"/>
                </a:rPr>
                <a:t> and security need(s) is your solution addressing? </a:t>
              </a:r>
              <a:endParaRPr lang="en-US">
                <a:solidFill>
                  <a:srgbClr val="0070C0"/>
                </a:solidFill>
              </a:endParaRPr>
            </a:p>
            <a:p>
              <a:endParaRPr lang="en-US" sz="1200">
                <a:solidFill>
                  <a:schemeClr val="accent1"/>
                </a:solidFill>
                <a:latin typeface="Arial"/>
                <a:cs typeface="Arial"/>
              </a:endParaRPr>
            </a:p>
            <a:p>
              <a:endParaRPr lang="en-US" sz="1200">
                <a:solidFill>
                  <a:schemeClr val="accent1"/>
                </a:solidFill>
                <a:latin typeface="Arial" panose="020B0604020202020204" pitchFamily="34" charset="0"/>
                <a:cs typeface="Arial" panose="020B0604020202020204" pitchFamily="34" charset="0"/>
              </a:endParaRPr>
            </a:p>
            <a:p>
              <a:endParaRPr lang="en-US" sz="1200">
                <a:solidFill>
                  <a:schemeClr val="accent1"/>
                </a:solidFill>
                <a:latin typeface="Arial" panose="020B0604020202020204" pitchFamily="34" charset="0"/>
                <a:cs typeface="Arial" panose="020B0604020202020204" pitchFamily="34" charset="0"/>
              </a:endParaRPr>
            </a:p>
            <a:p>
              <a:endParaRPr lang="en-US" sz="900">
                <a:solidFill>
                  <a:sysClr val="windowText" lastClr="000000"/>
                </a:solidFill>
              </a:endParaRPr>
            </a:p>
            <a:p>
              <a:endParaRPr lang="en-US" sz="900">
                <a:solidFill>
                  <a:sysClr val="windowText" lastClr="000000"/>
                </a:solidFill>
              </a:endParaRPr>
            </a:p>
            <a:p>
              <a:endParaRPr lang="en-US" sz="900">
                <a:solidFill>
                  <a:sysClr val="windowText" lastClr="000000"/>
                </a:solidFill>
              </a:endParaRPr>
            </a:p>
            <a:p>
              <a:endParaRPr lang="en-US" sz="900">
                <a:solidFill>
                  <a:sysClr val="windowText" lastClr="000000"/>
                </a:solidFill>
              </a:endParaRPr>
            </a:p>
            <a:p>
              <a:endParaRPr lang="en-US" sz="900">
                <a:solidFill>
                  <a:sysClr val="windowText" lastClr="000000"/>
                </a:solidFill>
              </a:endParaRPr>
            </a:p>
            <a:p>
              <a:endParaRPr lang="en-US" sz="900">
                <a:solidFill>
                  <a:sysClr val="windowText" lastClr="000000"/>
                </a:solidFill>
              </a:endParaRPr>
            </a:p>
            <a:p>
              <a:endParaRPr lang="en-US" sz="900">
                <a:solidFill>
                  <a:sysClr val="windowText" lastClr="000000"/>
                </a:solidFill>
              </a:endParaRPr>
            </a:p>
            <a:p>
              <a:endParaRPr lang="en-US" sz="900">
                <a:solidFill>
                  <a:sysClr val="windowText" lastClr="000000"/>
                </a:solidFill>
              </a:endParaRPr>
            </a:p>
            <a:p>
              <a:endParaRPr lang="en-GB" sz="1350">
                <a:solidFill>
                  <a:sysClr val="windowText" lastClr="000000"/>
                </a:solidFill>
              </a:endParaRPr>
            </a:p>
          </p:txBody>
        </p:sp>
        <p:cxnSp>
          <p:nvCxnSpPr>
            <p:cNvPr id="13" name="Straight Connector 12"/>
            <p:cNvCxnSpPr/>
            <p:nvPr/>
          </p:nvCxnSpPr>
          <p:spPr>
            <a:xfrm flipH="1">
              <a:off x="0" y="3429000"/>
              <a:ext cx="9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21A10A35-710C-1C59-774A-09B77BE38E38}"/>
                </a:ext>
              </a:extLst>
            </p:cNvPr>
            <p:cNvSpPr/>
            <p:nvPr/>
          </p:nvSpPr>
          <p:spPr>
            <a:xfrm>
              <a:off x="-3" y="3428998"/>
              <a:ext cx="4571999" cy="341785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200" b="1" u="sng">
                  <a:solidFill>
                    <a:sysClr val="windowText" lastClr="000000"/>
                  </a:solidFill>
                  <a:latin typeface="Arial" panose="020B0604020202020204" pitchFamily="34" charset="0"/>
                  <a:cs typeface="Arial" panose="020B0604020202020204" pitchFamily="34" charset="0"/>
                </a:rPr>
                <a:t>Roadmap with Risks, Mitigation, and Maturation Plan</a:t>
              </a:r>
            </a:p>
            <a:p>
              <a:r>
                <a:rPr lang="en-US" sz="1200">
                  <a:solidFill>
                    <a:srgbClr val="0070C0"/>
                  </a:solidFill>
                  <a:latin typeface="Arial" panose="020B0604020202020204" pitchFamily="34" charset="0"/>
                  <a:cs typeface="Arial" panose="020B0604020202020204" pitchFamily="34" charset="0"/>
                </a:rPr>
                <a:t>Describe how DIANA grant funding will help you to mature your proposed solution into a demonstrable and/or deployable technology. </a:t>
              </a:r>
            </a:p>
            <a:p>
              <a:endParaRPr lang="en-US" sz="1200">
                <a:solidFill>
                  <a:schemeClr val="accent1"/>
                </a:solidFill>
                <a:latin typeface="Arial" panose="020B0604020202020204" pitchFamily="34" charset="0"/>
                <a:cs typeface="Arial" panose="020B0604020202020204" pitchFamily="34" charset="0"/>
              </a:endParaRPr>
            </a:p>
            <a:p>
              <a:r>
                <a:rPr lang="en-US" sz="1200" b="1">
                  <a:solidFill>
                    <a:schemeClr val="tx1"/>
                  </a:solidFill>
                  <a:latin typeface="Arial" panose="020B0604020202020204" pitchFamily="34" charset="0"/>
                  <a:cs typeface="Arial" panose="020B0604020202020204" pitchFamily="34" charset="0"/>
                </a:rPr>
                <a:t>Key milestones:</a:t>
              </a:r>
            </a:p>
            <a:p>
              <a:r>
                <a:rPr lang="en-US" sz="1200">
                  <a:solidFill>
                    <a:schemeClr val="tx1"/>
                  </a:solidFill>
                  <a:latin typeface="Arial" panose="020B0604020202020204" pitchFamily="34" charset="0"/>
                  <a:cs typeface="Arial" panose="020B0604020202020204" pitchFamily="34" charset="0"/>
                </a:rPr>
                <a:t>6 months - </a:t>
              </a:r>
              <a:r>
                <a:rPr lang="en-US" sz="1200">
                  <a:solidFill>
                    <a:srgbClr val="0070C0"/>
                  </a:solidFill>
                  <a:latin typeface="Arial" panose="020B0604020202020204" pitchFamily="34" charset="0"/>
                  <a:cs typeface="Arial" panose="020B0604020202020204" pitchFamily="34" charset="0"/>
                </a:rPr>
                <a:t>What do you plan to achieve in 6 months?</a:t>
              </a:r>
            </a:p>
            <a:p>
              <a:r>
                <a:rPr lang="en-US" sz="1200">
                  <a:solidFill>
                    <a:schemeClr val="tx1"/>
                  </a:solidFill>
                  <a:latin typeface="Arial" panose="020B0604020202020204" pitchFamily="34" charset="0"/>
                  <a:cs typeface="Arial" panose="020B0604020202020204" pitchFamily="34" charset="0"/>
                </a:rPr>
                <a:t>1 year – </a:t>
              </a:r>
              <a:r>
                <a:rPr lang="en-US" sz="1200">
                  <a:solidFill>
                    <a:srgbClr val="0070C0"/>
                  </a:solidFill>
                  <a:latin typeface="Arial" panose="020B0604020202020204" pitchFamily="34" charset="0"/>
                  <a:cs typeface="Arial" panose="020B0604020202020204" pitchFamily="34" charset="0"/>
                </a:rPr>
                <a:t>If follow-on funding were offered, What would you intend to achieve in 1 year?</a:t>
              </a:r>
            </a:p>
            <a:p>
              <a:endParaRPr lang="en-US" sz="1200">
                <a:solidFill>
                  <a:schemeClr val="tx1"/>
                </a:solidFill>
                <a:latin typeface="Arial" panose="020B0604020202020204" pitchFamily="34" charset="0"/>
                <a:cs typeface="Arial" panose="020B0604020202020204" pitchFamily="34" charset="0"/>
              </a:endParaRPr>
            </a:p>
            <a:p>
              <a:r>
                <a:rPr lang="en-US" sz="1200" b="1">
                  <a:solidFill>
                    <a:schemeClr val="tx1"/>
                  </a:solidFill>
                  <a:latin typeface="Arial" panose="020B0604020202020204" pitchFamily="34" charset="0"/>
                  <a:cs typeface="Arial" panose="020B0604020202020204" pitchFamily="34" charset="0"/>
                </a:rPr>
                <a:t>Risks:</a:t>
              </a:r>
            </a:p>
            <a:p>
              <a:r>
                <a:rPr lang="en-US" sz="1200">
                  <a:solidFill>
                    <a:srgbClr val="0070C0"/>
                  </a:solidFill>
                  <a:latin typeface="Arial" panose="020B0604020202020204" pitchFamily="34" charset="0"/>
                  <a:cs typeface="Arial" panose="020B0604020202020204" pitchFamily="34" charset="0"/>
                </a:rPr>
                <a:t>What are the significant risks associated with achieving these milestones?</a:t>
              </a:r>
              <a:endParaRPr lang="en-US" sz="1200" b="1">
                <a:solidFill>
                  <a:srgbClr val="0070C0"/>
                </a:solidFill>
                <a:latin typeface="Arial" panose="020B0604020202020204" pitchFamily="34" charset="0"/>
                <a:cs typeface="Arial" panose="020B0604020202020204" pitchFamily="34" charset="0"/>
              </a:endParaRPr>
            </a:p>
            <a:p>
              <a:endParaRPr lang="en-US" sz="1200">
                <a:solidFill>
                  <a:schemeClr val="tx1"/>
                </a:solidFill>
                <a:latin typeface="Arial" panose="020B0604020202020204" pitchFamily="34" charset="0"/>
                <a:cs typeface="Arial" panose="020B0604020202020204" pitchFamily="34" charset="0"/>
              </a:endParaRPr>
            </a:p>
            <a:p>
              <a:r>
                <a:rPr lang="en-US" sz="1200" b="1">
                  <a:solidFill>
                    <a:schemeClr val="tx1"/>
                  </a:solidFill>
                  <a:latin typeface="Arial" panose="020B0604020202020204" pitchFamily="34" charset="0"/>
                  <a:cs typeface="Arial" panose="020B0604020202020204" pitchFamily="34" charset="0"/>
                </a:rPr>
                <a:t>Mitigation:</a:t>
              </a:r>
            </a:p>
            <a:p>
              <a:r>
                <a:rPr lang="en-US" sz="1200">
                  <a:solidFill>
                    <a:srgbClr val="0070C0"/>
                  </a:solidFill>
                  <a:latin typeface="Arial" panose="020B0604020202020204" pitchFamily="34" charset="0"/>
                  <a:cs typeface="Arial" panose="020B0604020202020204" pitchFamily="34" charset="0"/>
                </a:rPr>
                <a:t>What measures are you proposing to mitigate these risks?</a:t>
              </a:r>
            </a:p>
            <a:p>
              <a:endParaRPr lang="en-US" sz="900">
                <a:solidFill>
                  <a:sysClr val="windowText" lastClr="000000"/>
                </a:solidFill>
              </a:endParaRPr>
            </a:p>
          </p:txBody>
        </p:sp>
        <p:cxnSp>
          <p:nvCxnSpPr>
            <p:cNvPr id="4" name="Straight Connector 3">
              <a:extLst>
                <a:ext uri="{FF2B5EF4-FFF2-40B4-BE49-F238E27FC236}">
                  <a16:creationId xmlns:a16="http://schemas.microsoft.com/office/drawing/2014/main" id="{CE3BC491-5E77-913F-1172-15312A7BA3A6}"/>
                </a:ext>
              </a:extLst>
            </p:cNvPr>
            <p:cNvCxnSpPr/>
            <p:nvPr/>
          </p:nvCxnSpPr>
          <p:spPr>
            <a:xfrm>
              <a:off x="0" y="3428998"/>
              <a:ext cx="91440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CC69FFE-6711-025C-FF9A-DFB84AF93E23}"/>
                </a:ext>
              </a:extLst>
            </p:cNvPr>
            <p:cNvCxnSpPr/>
            <p:nvPr/>
          </p:nvCxnSpPr>
          <p:spPr>
            <a:xfrm>
              <a:off x="4571996" y="459933"/>
              <a:ext cx="0" cy="6398067"/>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grpSp>
      <p:cxnSp>
        <p:nvCxnSpPr>
          <p:cNvPr id="16" name="Straight Connector 15">
            <a:extLst>
              <a:ext uri="{FF2B5EF4-FFF2-40B4-BE49-F238E27FC236}">
                <a16:creationId xmlns:a16="http://schemas.microsoft.com/office/drawing/2014/main" id="{90B39DDF-1C3A-8AA0-AF1B-651885D0953D}"/>
              </a:ext>
            </a:extLst>
          </p:cNvPr>
          <p:cNvCxnSpPr/>
          <p:nvPr/>
        </p:nvCxnSpPr>
        <p:spPr>
          <a:xfrm>
            <a:off x="-3" y="459933"/>
            <a:ext cx="9144003"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47031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57fbad10-33d8-4f39-93bc-feb57d2b16f3" xsi:nil="true"/>
    <lcf76f155ced4ddcb4097134ff3c332f xmlns="53f89a42-9dc5-422b-9820-5155a6fa4311">
      <Terms xmlns="http://schemas.microsoft.com/office/infopath/2007/PartnerControls"/>
    </lcf76f155ced4ddcb4097134ff3c332f>
    <SharedWithUsers xmlns="57fbad10-33d8-4f39-93bc-feb57d2b16f3">
      <UserInfo>
        <DisplayName>Timothy McGuire</DisplayName>
        <AccountId>21</AccountId>
        <AccountType/>
      </UserInfo>
      <UserInfo>
        <DisplayName>Cynthia Shaw</DisplayName>
        <AccountId>25</AccountId>
        <AccountType/>
      </UserInfo>
      <UserInfo>
        <DisplayName>James White</DisplayName>
        <AccountId>32</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11490F2A9F7AB41B5272B9172974FE4" ma:contentTypeVersion="11" ma:contentTypeDescription="Create a new document." ma:contentTypeScope="" ma:versionID="9d6e24f3ecc457631621d4bb772199f8">
  <xsd:schema xmlns:xsd="http://www.w3.org/2001/XMLSchema" xmlns:xs="http://www.w3.org/2001/XMLSchema" xmlns:p="http://schemas.microsoft.com/office/2006/metadata/properties" xmlns:ns2="53f89a42-9dc5-422b-9820-5155a6fa4311" xmlns:ns3="57fbad10-33d8-4f39-93bc-feb57d2b16f3" targetNamespace="http://schemas.microsoft.com/office/2006/metadata/properties" ma:root="true" ma:fieldsID="185114623c06a3eec9ebfb2019746489" ns2:_="" ns3:_="">
    <xsd:import namespace="53f89a42-9dc5-422b-9820-5155a6fa4311"/>
    <xsd:import namespace="57fbad10-33d8-4f39-93bc-feb57d2b16f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f89a42-9dc5-422b-9820-5155a6fa43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b11ad6dc-ee04-47eb-bd86-edbe624f31ff" ma:termSetId="09814cd3-568e-fe90-9814-8d621ff8fb84" ma:anchorId="fba54fb3-c3e1-fe81-a776-ca4b69148c4d" ma:open="true" ma:isKeyword="false">
      <xsd:complexType>
        <xsd:sequence>
          <xsd:element ref="pc:Terms" minOccurs="0" maxOccurs="1"/>
        </xsd:sequence>
      </xsd:complex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7fbad10-33d8-4f39-93bc-feb57d2b16f3"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5cc099a9-c827-496a-8156-7ae7f7dac9cd}" ma:internalName="TaxCatchAll" ma:showField="CatchAllData" ma:web="57fbad10-33d8-4f39-93bc-feb57d2b16f3">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657E1B3-931A-4D35-85A4-034BEBFFCC32}">
  <ds:schemaRefs>
    <ds:schemaRef ds:uri="53f89a42-9dc5-422b-9820-5155a6fa4311"/>
    <ds:schemaRef ds:uri="57fbad10-33d8-4f39-93bc-feb57d2b16f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BF406AF5-82C2-4147-B7CE-95C8A365996D}">
  <ds:schemaRefs>
    <ds:schemaRef ds:uri="http://schemas.microsoft.com/sharepoint/v3/contenttype/forms"/>
  </ds:schemaRefs>
</ds:datastoreItem>
</file>

<file path=customXml/itemProps3.xml><?xml version="1.0" encoding="utf-8"?>
<ds:datastoreItem xmlns:ds="http://schemas.openxmlformats.org/officeDocument/2006/customXml" ds:itemID="{8C585356-C772-403B-91AB-695617BE9D67}">
  <ds:schemaRefs>
    <ds:schemaRef ds:uri="53f89a42-9dc5-422b-9820-5155a6fa4311"/>
    <ds:schemaRef ds:uri="57fbad10-33d8-4f39-93bc-feb57d2b16f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50</TotalTime>
  <Words>618</Words>
  <Application>Microsoft Office PowerPoint</Application>
  <PresentationFormat>On-screen Show (4:3)</PresentationFormat>
  <Paragraphs>55</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Symbol</vt:lpstr>
      <vt:lpstr>Office Theme</vt:lpstr>
      <vt:lpstr>PowerPoint Presentation</vt:lpstr>
      <vt:lpstr>PowerPoint Presentation</vt:lpstr>
    </vt:vector>
  </TitlesOfParts>
  <Company>NATO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Yee Dustin</dc:creator>
  <cp:lastModifiedBy>Dries Mommaert (BE)</cp:lastModifiedBy>
  <cp:revision>6</cp:revision>
  <dcterms:created xsi:type="dcterms:W3CDTF">2023-03-21T10:44:22Z</dcterms:created>
  <dcterms:modified xsi:type="dcterms:W3CDTF">2023-06-16T13:24:40Z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545e169a-c063-4605-9545-7655ab836dee</vt:lpwstr>
  </property>
  <property fmtid="{D5CDD505-2E9C-101B-9397-08002B2CF9AE}" pid="3" name="Ownership">
    <vt:lpwstr>None (Public)</vt:lpwstr>
  </property>
  <property fmtid="{D5CDD505-2E9C-101B-9397-08002B2CF9AE}" pid="4" name="TitusOriginalClassifier">
    <vt:lpwstr>yee.dustin</vt:lpwstr>
  </property>
  <property fmtid="{D5CDD505-2E9C-101B-9397-08002B2CF9AE}" pid="5" name="ContentTypeId">
    <vt:lpwstr>0x010100811490F2A9F7AB41B5272B9172974FE4</vt:lpwstr>
  </property>
  <property fmtid="{D5CDD505-2E9C-101B-9397-08002B2CF9AE}" pid="6" name="MediaServiceImageTags">
    <vt:lpwstr/>
  </property>
</Properties>
</file>